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sldIdLst>
    <p:sldId id="258" r:id="rId5"/>
    <p:sldId id="278" r:id="rId6"/>
    <p:sldId id="283" r:id="rId7"/>
    <p:sldId id="282" r:id="rId8"/>
    <p:sldId id="285" r:id="rId9"/>
    <p:sldId id="279" r:id="rId10"/>
    <p:sldId id="265" r:id="rId11"/>
    <p:sldId id="286" r:id="rId12"/>
    <p:sldId id="280" r:id="rId13"/>
    <p:sldId id="281" r:id="rId14"/>
    <p:sldId id="27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7224" userDrawn="1">
          <p15:clr>
            <a:srgbClr val="A4A3A4"/>
          </p15:clr>
        </p15:guide>
        <p15:guide id="5" orient="horz" pos="408" userDrawn="1">
          <p15:clr>
            <a:srgbClr val="A4A3A4"/>
          </p15:clr>
        </p15:guide>
        <p15:guide id="6" orient="horz" pos="1392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1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830"/>
  </p:normalViewPr>
  <p:slideViewPr>
    <p:cSldViewPr snapToGrid="0" showGuides="1">
      <p:cViewPr varScale="1">
        <p:scale>
          <a:sx n="80" d="100"/>
          <a:sy n="80" d="100"/>
        </p:scale>
        <p:origin x="58" y="197"/>
      </p:cViewPr>
      <p:guideLst>
        <p:guide orient="horz" pos="2184"/>
        <p:guide pos="456"/>
        <p:guide pos="3840"/>
        <p:guide pos="7224"/>
        <p:guide orient="horz" pos="408"/>
        <p:guide orient="horz" pos="1392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skan jain" userId="416b98551206e802" providerId="LiveId" clId="{ED45102C-2EEB-4DAE-8307-4B9980AD7A4B}"/>
    <pc:docChg chg="undo redo custSel addSld delSld modSld sldOrd">
      <pc:chgData name="muskan jain" userId="416b98551206e802" providerId="LiveId" clId="{ED45102C-2EEB-4DAE-8307-4B9980AD7A4B}" dt="2023-05-04T18:51:24.442" v="5040" actId="47"/>
      <pc:docMkLst>
        <pc:docMk/>
      </pc:docMkLst>
      <pc:sldChg chg="del">
        <pc:chgData name="muskan jain" userId="416b98551206e802" providerId="LiveId" clId="{ED45102C-2EEB-4DAE-8307-4B9980AD7A4B}" dt="2023-05-04T18:02:04.383" v="3200" actId="2696"/>
        <pc:sldMkLst>
          <pc:docMk/>
          <pc:sldMk cId="4163351800" sldId="264"/>
        </pc:sldMkLst>
      </pc:sldChg>
      <pc:sldChg chg="addSp delSp modSp mod">
        <pc:chgData name="muskan jain" userId="416b98551206e802" providerId="LiveId" clId="{ED45102C-2EEB-4DAE-8307-4B9980AD7A4B}" dt="2023-05-04T18:20:18.275" v="3294" actId="478"/>
        <pc:sldMkLst>
          <pc:docMk/>
          <pc:sldMk cId="3989327033" sldId="265"/>
        </pc:sldMkLst>
        <pc:spChg chg="add del mod">
          <ac:chgData name="muskan jain" userId="416b98551206e802" providerId="LiveId" clId="{ED45102C-2EEB-4DAE-8307-4B9980AD7A4B}" dt="2023-05-04T17:49:29.287" v="3064" actId="478"/>
          <ac:spMkLst>
            <pc:docMk/>
            <pc:sldMk cId="3989327033" sldId="265"/>
            <ac:spMk id="6" creationId="{6C5CE3F2-5209-59CC-B63D-17D9C005125C}"/>
          </ac:spMkLst>
        </pc:spChg>
        <pc:spChg chg="mod">
          <ac:chgData name="muskan jain" userId="416b98551206e802" providerId="LiveId" clId="{ED45102C-2EEB-4DAE-8307-4B9980AD7A4B}" dt="2023-05-04T18:11:37.876" v="3212" actId="207"/>
          <ac:spMkLst>
            <pc:docMk/>
            <pc:sldMk cId="3989327033" sldId="265"/>
            <ac:spMk id="10" creationId="{4C914057-CF12-017E-B2D8-B25B6E322913}"/>
          </ac:spMkLst>
        </pc:spChg>
        <pc:spChg chg="add del mod">
          <ac:chgData name="muskan jain" userId="416b98551206e802" providerId="LiveId" clId="{ED45102C-2EEB-4DAE-8307-4B9980AD7A4B}" dt="2023-05-04T18:20:18.275" v="3294" actId="478"/>
          <ac:spMkLst>
            <pc:docMk/>
            <pc:sldMk cId="3989327033" sldId="265"/>
            <ac:spMk id="12" creationId="{C2D96403-A330-10AB-89FE-6FA45014C9EF}"/>
          </ac:spMkLst>
        </pc:spChg>
        <pc:spChg chg="mod">
          <ac:chgData name="muskan jain" userId="416b98551206e802" providerId="LiveId" clId="{ED45102C-2EEB-4DAE-8307-4B9980AD7A4B}" dt="2023-05-04T18:19:53.551" v="3293" actId="20577"/>
          <ac:spMkLst>
            <pc:docMk/>
            <pc:sldMk cId="3989327033" sldId="265"/>
            <ac:spMk id="24" creationId="{A8BD3563-74C4-0E4D-FE4C-A2AA33C321BD}"/>
          </ac:spMkLst>
        </pc:spChg>
        <pc:graphicFrameChg chg="del mod">
          <ac:chgData name="muskan jain" userId="416b98551206e802" providerId="LiveId" clId="{ED45102C-2EEB-4DAE-8307-4B9980AD7A4B}" dt="2023-05-04T17:49:24.096" v="3063" actId="478"/>
          <ac:graphicFrameMkLst>
            <pc:docMk/>
            <pc:sldMk cId="3989327033" sldId="265"/>
            <ac:graphicFrameMk id="8" creationId="{625B185E-B407-EAAE-1075-9B6A067FA13F}"/>
          </ac:graphicFrameMkLst>
        </pc:graphicFrameChg>
        <pc:picChg chg="add mod">
          <ac:chgData name="muskan jain" userId="416b98551206e802" providerId="LiveId" clId="{ED45102C-2EEB-4DAE-8307-4B9980AD7A4B}" dt="2023-05-04T17:53:36.456" v="3113" actId="14100"/>
          <ac:picMkLst>
            <pc:docMk/>
            <pc:sldMk cId="3989327033" sldId="265"/>
            <ac:picMk id="3" creationId="{822583B0-C5F2-8954-F02E-33F97ABDFC47}"/>
          </ac:picMkLst>
        </pc:picChg>
        <pc:picChg chg="add mod">
          <ac:chgData name="muskan jain" userId="416b98551206e802" providerId="LiveId" clId="{ED45102C-2EEB-4DAE-8307-4B9980AD7A4B}" dt="2023-05-04T17:53:41.460" v="3114" actId="14100"/>
          <ac:picMkLst>
            <pc:docMk/>
            <pc:sldMk cId="3989327033" sldId="265"/>
            <ac:picMk id="7" creationId="{2415D861-DF56-BAD5-630E-118E7C223AC5}"/>
          </ac:picMkLst>
        </pc:picChg>
        <pc:picChg chg="add mod">
          <ac:chgData name="muskan jain" userId="416b98551206e802" providerId="LiveId" clId="{ED45102C-2EEB-4DAE-8307-4B9980AD7A4B}" dt="2023-05-04T17:51:48.628" v="3077" actId="14100"/>
          <ac:picMkLst>
            <pc:docMk/>
            <pc:sldMk cId="3989327033" sldId="265"/>
            <ac:picMk id="11" creationId="{E45A569E-8BDD-63BA-9AAE-5F1AB3529BD8}"/>
          </ac:picMkLst>
        </pc:picChg>
      </pc:sldChg>
      <pc:sldChg chg="del">
        <pc:chgData name="muskan jain" userId="416b98551206e802" providerId="LiveId" clId="{ED45102C-2EEB-4DAE-8307-4B9980AD7A4B}" dt="2023-05-04T18:51:19.047" v="5038" actId="47"/>
        <pc:sldMkLst>
          <pc:docMk/>
          <pc:sldMk cId="3925682039" sldId="266"/>
        </pc:sldMkLst>
      </pc:sldChg>
      <pc:sldChg chg="del">
        <pc:chgData name="muskan jain" userId="416b98551206e802" providerId="LiveId" clId="{ED45102C-2EEB-4DAE-8307-4B9980AD7A4B}" dt="2023-05-04T18:51:11.577" v="5037" actId="2696"/>
        <pc:sldMkLst>
          <pc:docMk/>
          <pc:sldMk cId="2461847894" sldId="270"/>
        </pc:sldMkLst>
      </pc:sldChg>
      <pc:sldChg chg="del">
        <pc:chgData name="muskan jain" userId="416b98551206e802" providerId="LiveId" clId="{ED45102C-2EEB-4DAE-8307-4B9980AD7A4B}" dt="2023-05-04T18:51:21.887" v="5039" actId="47"/>
        <pc:sldMkLst>
          <pc:docMk/>
          <pc:sldMk cId="1514052440" sldId="272"/>
        </pc:sldMkLst>
      </pc:sldChg>
      <pc:sldChg chg="modSp mod ord">
        <pc:chgData name="muskan jain" userId="416b98551206e802" providerId="LiveId" clId="{ED45102C-2EEB-4DAE-8307-4B9980AD7A4B}" dt="2023-05-04T18:25:17.453" v="3360" actId="1076"/>
        <pc:sldMkLst>
          <pc:docMk/>
          <pc:sldMk cId="3161219934" sldId="274"/>
        </pc:sldMkLst>
        <pc:spChg chg="mod">
          <ac:chgData name="muskan jain" userId="416b98551206e802" providerId="LiveId" clId="{ED45102C-2EEB-4DAE-8307-4B9980AD7A4B}" dt="2023-05-04T18:25:17.453" v="3360" actId="1076"/>
          <ac:spMkLst>
            <pc:docMk/>
            <pc:sldMk cId="3161219934" sldId="274"/>
            <ac:spMk id="3" creationId="{1945C2F8-2E24-F46B-AC7B-3070B381497A}"/>
          </ac:spMkLst>
        </pc:spChg>
        <pc:spChg chg="mod">
          <ac:chgData name="muskan jain" userId="416b98551206e802" providerId="LiveId" clId="{ED45102C-2EEB-4DAE-8307-4B9980AD7A4B}" dt="2023-05-04T18:23:45.601" v="3328" actId="20577"/>
          <ac:spMkLst>
            <pc:docMk/>
            <pc:sldMk cId="3161219934" sldId="274"/>
            <ac:spMk id="6" creationId="{7DA212DC-D3DD-DD6B-D644-0F7B9BA98E17}"/>
          </ac:spMkLst>
        </pc:spChg>
      </pc:sldChg>
      <pc:sldChg chg="modSp mod ord">
        <pc:chgData name="muskan jain" userId="416b98551206e802" providerId="LiveId" clId="{ED45102C-2EEB-4DAE-8307-4B9980AD7A4B}" dt="2023-05-04T18:07:12.836" v="3202" actId="1076"/>
        <pc:sldMkLst>
          <pc:docMk/>
          <pc:sldMk cId="1343223353" sldId="278"/>
        </pc:sldMkLst>
        <pc:spChg chg="mod">
          <ac:chgData name="muskan jain" userId="416b98551206e802" providerId="LiveId" clId="{ED45102C-2EEB-4DAE-8307-4B9980AD7A4B}" dt="2023-05-04T18:07:12.836" v="3202" actId="1076"/>
          <ac:spMkLst>
            <pc:docMk/>
            <pc:sldMk cId="1343223353" sldId="278"/>
            <ac:spMk id="2" creationId="{2BA91497-60EB-6CC6-BE1A-11323E8A9677}"/>
          </ac:spMkLst>
        </pc:spChg>
      </pc:sldChg>
      <pc:sldChg chg="addSp delSp modSp mod ord">
        <pc:chgData name="muskan jain" userId="416b98551206e802" providerId="LiveId" clId="{ED45102C-2EEB-4DAE-8307-4B9980AD7A4B}" dt="2023-05-04T18:50:07.793" v="5036" actId="27636"/>
        <pc:sldMkLst>
          <pc:docMk/>
          <pc:sldMk cId="893108741" sldId="279"/>
        </pc:sldMkLst>
        <pc:spChg chg="add del mod">
          <ac:chgData name="muskan jain" userId="416b98551206e802" providerId="LiveId" clId="{ED45102C-2EEB-4DAE-8307-4B9980AD7A4B}" dt="2023-05-04T18:49:53.789" v="5032"/>
          <ac:spMkLst>
            <pc:docMk/>
            <pc:sldMk cId="893108741" sldId="279"/>
            <ac:spMk id="2" creationId="{72902C35-23DA-BA0A-52D5-6E689AE4D3EA}"/>
          </ac:spMkLst>
        </pc:spChg>
        <pc:spChg chg="mod">
          <ac:chgData name="muskan jain" userId="416b98551206e802" providerId="LiveId" clId="{ED45102C-2EEB-4DAE-8307-4B9980AD7A4B}" dt="2023-05-04T18:50:07.793" v="5036" actId="27636"/>
          <ac:spMkLst>
            <pc:docMk/>
            <pc:sldMk cId="893108741" sldId="279"/>
            <ac:spMk id="12" creationId="{84FA0F1E-A920-0194-981E-4B573643BB48}"/>
          </ac:spMkLst>
        </pc:spChg>
        <pc:spChg chg="mod">
          <ac:chgData name="muskan jain" userId="416b98551206e802" providerId="LiveId" clId="{ED45102C-2EEB-4DAE-8307-4B9980AD7A4B}" dt="2023-05-04T18:32:59.371" v="3411" actId="20577"/>
          <ac:spMkLst>
            <pc:docMk/>
            <pc:sldMk cId="893108741" sldId="279"/>
            <ac:spMk id="13" creationId="{E729A509-992F-8C10-902D-182448B5A1AE}"/>
          </ac:spMkLst>
        </pc:spChg>
      </pc:sldChg>
      <pc:sldChg chg="addSp delSp modSp mod ord">
        <pc:chgData name="muskan jain" userId="416b98551206e802" providerId="LiveId" clId="{ED45102C-2EEB-4DAE-8307-4B9980AD7A4B}" dt="2023-05-04T18:27:50.372" v="3373"/>
        <pc:sldMkLst>
          <pc:docMk/>
          <pc:sldMk cId="2828537535" sldId="280"/>
        </pc:sldMkLst>
        <pc:spChg chg="mod">
          <ac:chgData name="muskan jain" userId="416b98551206e802" providerId="LiveId" clId="{ED45102C-2EEB-4DAE-8307-4B9980AD7A4B}" dt="2023-05-04T18:27:15.782" v="3367" actId="1035"/>
          <ac:spMkLst>
            <pc:docMk/>
            <pc:sldMk cId="2828537535" sldId="280"/>
            <ac:spMk id="2" creationId="{9B4B88C3-22C9-7AFF-33C5-C94BB8BA8825}"/>
          </ac:spMkLst>
        </pc:spChg>
        <pc:spChg chg="add del mod">
          <ac:chgData name="muskan jain" userId="416b98551206e802" providerId="LiveId" clId="{ED45102C-2EEB-4DAE-8307-4B9980AD7A4B}" dt="2023-05-04T17:08:55.833" v="2633" actId="478"/>
          <ac:spMkLst>
            <pc:docMk/>
            <pc:sldMk cId="2828537535" sldId="280"/>
            <ac:spMk id="4" creationId="{4F6EA564-6CBA-1E7C-F9A6-446AD9598736}"/>
          </ac:spMkLst>
        </pc:spChg>
        <pc:spChg chg="add del mod">
          <ac:chgData name="muskan jain" userId="416b98551206e802" providerId="LiveId" clId="{ED45102C-2EEB-4DAE-8307-4B9980AD7A4B}" dt="2023-05-04T17:10:29.308" v="2732" actId="478"/>
          <ac:spMkLst>
            <pc:docMk/>
            <pc:sldMk cId="2828537535" sldId="280"/>
            <ac:spMk id="7" creationId="{A28F19B8-3A7A-0C1B-1716-8A989833501C}"/>
          </ac:spMkLst>
        </pc:spChg>
        <pc:spChg chg="mod">
          <ac:chgData name="muskan jain" userId="416b98551206e802" providerId="LiveId" clId="{ED45102C-2EEB-4DAE-8307-4B9980AD7A4B}" dt="2023-05-04T17:10:13.484" v="2729" actId="1076"/>
          <ac:spMkLst>
            <pc:docMk/>
            <pc:sldMk cId="2828537535" sldId="280"/>
            <ac:spMk id="20" creationId="{0E7DB7CA-F98F-DA72-5034-4333A03BD16E}"/>
          </ac:spMkLst>
        </pc:spChg>
        <pc:spChg chg="mod">
          <ac:chgData name="muskan jain" userId="416b98551206e802" providerId="LiveId" clId="{ED45102C-2EEB-4DAE-8307-4B9980AD7A4B}" dt="2023-05-04T17:11:09.041" v="2748" actId="20577"/>
          <ac:spMkLst>
            <pc:docMk/>
            <pc:sldMk cId="2828537535" sldId="280"/>
            <ac:spMk id="21" creationId="{5CF8C408-02FC-4132-F304-040A31BEB4C7}"/>
          </ac:spMkLst>
        </pc:spChg>
        <pc:spChg chg="mod">
          <ac:chgData name="muskan jain" userId="416b98551206e802" providerId="LiveId" clId="{ED45102C-2EEB-4DAE-8307-4B9980AD7A4B}" dt="2023-05-04T17:13:33.616" v="2803" actId="20577"/>
          <ac:spMkLst>
            <pc:docMk/>
            <pc:sldMk cId="2828537535" sldId="280"/>
            <ac:spMk id="22" creationId="{371F316B-7439-A04C-9934-FDC516BE79E1}"/>
          </ac:spMkLst>
        </pc:spChg>
        <pc:spChg chg="mod">
          <ac:chgData name="muskan jain" userId="416b98551206e802" providerId="LiveId" clId="{ED45102C-2EEB-4DAE-8307-4B9980AD7A4B}" dt="2023-05-04T17:11:37.751" v="2790" actId="20577"/>
          <ac:spMkLst>
            <pc:docMk/>
            <pc:sldMk cId="2828537535" sldId="280"/>
            <ac:spMk id="23" creationId="{2DCAAB9F-9796-6688-532A-91A4A1E4BFFD}"/>
          </ac:spMkLst>
        </pc:spChg>
        <pc:spChg chg="del">
          <ac:chgData name="muskan jain" userId="416b98551206e802" providerId="LiveId" clId="{ED45102C-2EEB-4DAE-8307-4B9980AD7A4B}" dt="2023-05-04T17:08:52.979" v="2631" actId="478"/>
          <ac:spMkLst>
            <pc:docMk/>
            <pc:sldMk cId="2828537535" sldId="280"/>
            <ac:spMk id="24" creationId="{F1F9A423-9779-C402-676D-95DA2BDBC1FE}"/>
          </ac:spMkLst>
        </pc:spChg>
        <pc:spChg chg="del mod">
          <ac:chgData name="muskan jain" userId="416b98551206e802" providerId="LiveId" clId="{ED45102C-2EEB-4DAE-8307-4B9980AD7A4B}" dt="2023-05-04T17:09:46.709" v="2725" actId="478"/>
          <ac:spMkLst>
            <pc:docMk/>
            <pc:sldMk cId="2828537535" sldId="280"/>
            <ac:spMk id="25" creationId="{7C779B74-D561-2EF9-90DE-13F7AB05238C}"/>
          </ac:spMkLst>
        </pc:spChg>
        <pc:spChg chg="del mod">
          <ac:chgData name="muskan jain" userId="416b98551206e802" providerId="LiveId" clId="{ED45102C-2EEB-4DAE-8307-4B9980AD7A4B}" dt="2023-05-04T17:10:25.434" v="2731" actId="478"/>
          <ac:spMkLst>
            <pc:docMk/>
            <pc:sldMk cId="2828537535" sldId="280"/>
            <ac:spMk id="26" creationId="{9E648394-9EE4-BF99-EA38-32DD42EFCFEB}"/>
          </ac:spMkLst>
        </pc:spChg>
        <pc:spChg chg="del mod">
          <ac:chgData name="muskan jain" userId="416b98551206e802" providerId="LiveId" clId="{ED45102C-2EEB-4DAE-8307-4B9980AD7A4B}" dt="2023-05-04T17:11:20.521" v="2763" actId="478"/>
          <ac:spMkLst>
            <pc:docMk/>
            <pc:sldMk cId="2828537535" sldId="280"/>
            <ac:spMk id="27" creationId="{EE798D5E-E47D-F58E-9F02-50706F2BBC71}"/>
          </ac:spMkLst>
        </pc:spChg>
        <pc:picChg chg="add mod">
          <ac:chgData name="muskan jain" userId="416b98551206e802" providerId="LiveId" clId="{ED45102C-2EEB-4DAE-8307-4B9980AD7A4B}" dt="2023-05-04T18:14:05.631" v="3221" actId="14861"/>
          <ac:picMkLst>
            <pc:docMk/>
            <pc:sldMk cId="2828537535" sldId="280"/>
            <ac:picMk id="9" creationId="{F17E9C06-F799-9BC9-DB8D-3456D136F1EF}"/>
          </ac:picMkLst>
        </pc:picChg>
        <pc:picChg chg="add mod">
          <ac:chgData name="muskan jain" userId="416b98551206e802" providerId="LiveId" clId="{ED45102C-2EEB-4DAE-8307-4B9980AD7A4B}" dt="2023-05-04T18:13:50.189" v="3217" actId="14861"/>
          <ac:picMkLst>
            <pc:docMk/>
            <pc:sldMk cId="2828537535" sldId="280"/>
            <ac:picMk id="11" creationId="{250D2D74-6CA4-BACC-D783-6A43960989FC}"/>
          </ac:picMkLst>
        </pc:picChg>
        <pc:picChg chg="add mod">
          <ac:chgData name="muskan jain" userId="416b98551206e802" providerId="LiveId" clId="{ED45102C-2EEB-4DAE-8307-4B9980AD7A4B}" dt="2023-05-04T18:13:40.967" v="3216" actId="14861"/>
          <ac:picMkLst>
            <pc:docMk/>
            <pc:sldMk cId="2828537535" sldId="280"/>
            <ac:picMk id="13" creationId="{6EEA4715-D0F5-0A65-8DC3-1E42BB1D52EB}"/>
          </ac:picMkLst>
        </pc:picChg>
        <pc:picChg chg="add del mod">
          <ac:chgData name="muskan jain" userId="416b98551206e802" providerId="LiveId" clId="{ED45102C-2EEB-4DAE-8307-4B9980AD7A4B}" dt="2023-05-04T17:24:59.889" v="2849" actId="21"/>
          <ac:picMkLst>
            <pc:docMk/>
            <pc:sldMk cId="2828537535" sldId="280"/>
            <ac:picMk id="15" creationId="{B4A0AE2D-FA4D-7619-AF26-2344235B341A}"/>
          </ac:picMkLst>
        </pc:picChg>
        <pc:picChg chg="add mod">
          <ac:chgData name="muskan jain" userId="416b98551206e802" providerId="LiveId" clId="{ED45102C-2EEB-4DAE-8307-4B9980AD7A4B}" dt="2023-05-04T18:13:57.523" v="3219" actId="14861"/>
          <ac:picMkLst>
            <pc:docMk/>
            <pc:sldMk cId="2828537535" sldId="280"/>
            <ac:picMk id="17" creationId="{96F7DA19-B8F0-9FBE-05BF-9BEE7E0BA298}"/>
          </ac:picMkLst>
        </pc:picChg>
        <pc:picChg chg="mod">
          <ac:chgData name="muskan jain" userId="416b98551206e802" providerId="LiveId" clId="{ED45102C-2EEB-4DAE-8307-4B9980AD7A4B}" dt="2023-05-04T17:13:35.230" v="2804" actId="1076"/>
          <ac:picMkLst>
            <pc:docMk/>
            <pc:sldMk cId="2828537535" sldId="280"/>
            <ac:picMk id="37" creationId="{ABC65584-2B89-8630-C95E-A8C59FD602FC}"/>
          </ac:picMkLst>
        </pc:picChg>
      </pc:sldChg>
      <pc:sldChg chg="addSp delSp modSp mod ord">
        <pc:chgData name="muskan jain" userId="416b98551206e802" providerId="LiveId" clId="{ED45102C-2EEB-4DAE-8307-4B9980AD7A4B}" dt="2023-05-04T18:27:21.999" v="3369" actId="20577"/>
        <pc:sldMkLst>
          <pc:docMk/>
          <pc:sldMk cId="1439309830" sldId="281"/>
        </pc:sldMkLst>
        <pc:spChg chg="mod">
          <ac:chgData name="muskan jain" userId="416b98551206e802" providerId="LiveId" clId="{ED45102C-2EEB-4DAE-8307-4B9980AD7A4B}" dt="2023-05-04T18:27:21.999" v="3369" actId="20577"/>
          <ac:spMkLst>
            <pc:docMk/>
            <pc:sldMk cId="1439309830" sldId="281"/>
            <ac:spMk id="2" creationId="{9B4B88C3-22C9-7AFF-33C5-C94BB8BA8825}"/>
          </ac:spMkLst>
        </pc:spChg>
        <pc:spChg chg="mod">
          <ac:chgData name="muskan jain" userId="416b98551206e802" providerId="LiveId" clId="{ED45102C-2EEB-4DAE-8307-4B9980AD7A4B}" dt="2023-05-04T16:50:46.347" v="2433" actId="20577"/>
          <ac:spMkLst>
            <pc:docMk/>
            <pc:sldMk cId="1439309830" sldId="281"/>
            <ac:spMk id="6" creationId="{8B4D75FF-CD78-5E99-188C-7891765A869D}"/>
          </ac:spMkLst>
        </pc:spChg>
        <pc:spChg chg="mod">
          <ac:chgData name="muskan jain" userId="416b98551206e802" providerId="LiveId" clId="{ED45102C-2EEB-4DAE-8307-4B9980AD7A4B}" dt="2023-05-04T17:27:10.471" v="2903" actId="20577"/>
          <ac:spMkLst>
            <pc:docMk/>
            <pc:sldMk cId="1439309830" sldId="281"/>
            <ac:spMk id="7" creationId="{01B4206F-8BCA-22F0-43A7-0BF8B49994B0}"/>
          </ac:spMkLst>
        </pc:spChg>
        <pc:spChg chg="mod">
          <ac:chgData name="muskan jain" userId="416b98551206e802" providerId="LiveId" clId="{ED45102C-2EEB-4DAE-8307-4B9980AD7A4B}" dt="2023-05-04T17:27:22.109" v="2911" actId="20577"/>
          <ac:spMkLst>
            <pc:docMk/>
            <pc:sldMk cId="1439309830" sldId="281"/>
            <ac:spMk id="8" creationId="{4D591E9D-E86D-5811-6D20-A80CC9302723}"/>
          </ac:spMkLst>
        </pc:spChg>
        <pc:spChg chg="mod">
          <ac:chgData name="muskan jain" userId="416b98551206e802" providerId="LiveId" clId="{ED45102C-2EEB-4DAE-8307-4B9980AD7A4B}" dt="2023-05-04T17:26:39.806" v="2876" actId="20577"/>
          <ac:spMkLst>
            <pc:docMk/>
            <pc:sldMk cId="1439309830" sldId="281"/>
            <ac:spMk id="9" creationId="{645C146E-A736-B1B0-F667-47A8819056B1}"/>
          </ac:spMkLst>
        </pc:spChg>
        <pc:spChg chg="del">
          <ac:chgData name="muskan jain" userId="416b98551206e802" providerId="LiveId" clId="{ED45102C-2EEB-4DAE-8307-4B9980AD7A4B}" dt="2023-05-04T17:04:00.567" v="2611" actId="478"/>
          <ac:spMkLst>
            <pc:docMk/>
            <pc:sldMk cId="1439309830" sldId="281"/>
            <ac:spMk id="10" creationId="{0EABFDA6-322F-3880-99E5-D43A18750EA7}"/>
          </ac:spMkLst>
        </pc:spChg>
        <pc:spChg chg="del">
          <ac:chgData name="muskan jain" userId="416b98551206e802" providerId="LiveId" clId="{ED45102C-2EEB-4DAE-8307-4B9980AD7A4B}" dt="2023-05-04T17:03:55.872" v="2609" actId="478"/>
          <ac:spMkLst>
            <pc:docMk/>
            <pc:sldMk cId="1439309830" sldId="281"/>
            <ac:spMk id="11" creationId="{96BADCB7-1BAE-B262-9988-05E5BAF6C361}"/>
          </ac:spMkLst>
        </pc:spChg>
        <pc:spChg chg="del mod">
          <ac:chgData name="muskan jain" userId="416b98551206e802" providerId="LiveId" clId="{ED45102C-2EEB-4DAE-8307-4B9980AD7A4B}" dt="2023-05-04T17:03:44.650" v="2605" actId="478"/>
          <ac:spMkLst>
            <pc:docMk/>
            <pc:sldMk cId="1439309830" sldId="281"/>
            <ac:spMk id="14" creationId="{E81B9EB1-FC06-46FB-5698-44F6EBAB49E5}"/>
          </ac:spMkLst>
        </pc:spChg>
        <pc:spChg chg="del">
          <ac:chgData name="muskan jain" userId="416b98551206e802" providerId="LiveId" clId="{ED45102C-2EEB-4DAE-8307-4B9980AD7A4B}" dt="2023-05-04T17:03:51.166" v="2607" actId="478"/>
          <ac:spMkLst>
            <pc:docMk/>
            <pc:sldMk cId="1439309830" sldId="281"/>
            <ac:spMk id="15" creationId="{CF291512-436B-6D63-40B1-AF3B88EAC370}"/>
          </ac:spMkLst>
        </pc:spChg>
        <pc:spChg chg="mod">
          <ac:chgData name="muskan jain" userId="416b98551206e802" providerId="LiveId" clId="{ED45102C-2EEB-4DAE-8307-4B9980AD7A4B}" dt="2023-05-04T16:43:02.182" v="2230" actId="20577"/>
          <ac:spMkLst>
            <pc:docMk/>
            <pc:sldMk cId="1439309830" sldId="281"/>
            <ac:spMk id="20" creationId="{0E7DB7CA-F98F-DA72-5034-4333A03BD16E}"/>
          </ac:spMkLst>
        </pc:spChg>
        <pc:spChg chg="mod">
          <ac:chgData name="muskan jain" userId="416b98551206e802" providerId="LiveId" clId="{ED45102C-2EEB-4DAE-8307-4B9980AD7A4B}" dt="2023-05-04T16:48:45.547" v="2309" actId="20577"/>
          <ac:spMkLst>
            <pc:docMk/>
            <pc:sldMk cId="1439309830" sldId="281"/>
            <ac:spMk id="21" creationId="{5CF8C408-02FC-4132-F304-040A31BEB4C7}"/>
          </ac:spMkLst>
        </pc:spChg>
        <pc:spChg chg="mod">
          <ac:chgData name="muskan jain" userId="416b98551206e802" providerId="LiveId" clId="{ED45102C-2EEB-4DAE-8307-4B9980AD7A4B}" dt="2023-05-04T16:55:21.440" v="2557" actId="20577"/>
          <ac:spMkLst>
            <pc:docMk/>
            <pc:sldMk cId="1439309830" sldId="281"/>
            <ac:spMk id="22" creationId="{371F316B-7439-A04C-9934-FDC516BE79E1}"/>
          </ac:spMkLst>
        </pc:spChg>
        <pc:spChg chg="mod">
          <ac:chgData name="muskan jain" userId="416b98551206e802" providerId="LiveId" clId="{ED45102C-2EEB-4DAE-8307-4B9980AD7A4B}" dt="2023-05-04T16:51:44.877" v="2511" actId="20577"/>
          <ac:spMkLst>
            <pc:docMk/>
            <pc:sldMk cId="1439309830" sldId="281"/>
            <ac:spMk id="23" creationId="{2DCAAB9F-9796-6688-532A-91A4A1E4BFFD}"/>
          </ac:spMkLst>
        </pc:spChg>
        <pc:spChg chg="del mod">
          <ac:chgData name="muskan jain" userId="416b98551206e802" providerId="LiveId" clId="{ED45102C-2EEB-4DAE-8307-4B9980AD7A4B}" dt="2023-05-04T16:43:18.225" v="2262" actId="478"/>
          <ac:spMkLst>
            <pc:docMk/>
            <pc:sldMk cId="1439309830" sldId="281"/>
            <ac:spMk id="24" creationId="{F1F9A423-9779-C402-676D-95DA2BDBC1FE}"/>
          </ac:spMkLst>
        </pc:spChg>
        <pc:spChg chg="del mod">
          <ac:chgData name="muskan jain" userId="416b98551206e802" providerId="LiveId" clId="{ED45102C-2EEB-4DAE-8307-4B9980AD7A4B}" dt="2023-05-04T16:43:23.956" v="2264" actId="478"/>
          <ac:spMkLst>
            <pc:docMk/>
            <pc:sldMk cId="1439309830" sldId="281"/>
            <ac:spMk id="25" creationId="{7C779B74-D561-2EF9-90DE-13F7AB05238C}"/>
          </ac:spMkLst>
        </pc:spChg>
        <pc:spChg chg="del mod">
          <ac:chgData name="muskan jain" userId="416b98551206e802" providerId="LiveId" clId="{ED45102C-2EEB-4DAE-8307-4B9980AD7A4B}" dt="2023-05-04T17:03:39.295" v="2603" actId="478"/>
          <ac:spMkLst>
            <pc:docMk/>
            <pc:sldMk cId="1439309830" sldId="281"/>
            <ac:spMk id="26" creationId="{9E648394-9EE4-BF99-EA38-32DD42EFCFEB}"/>
          </ac:spMkLst>
        </pc:spChg>
        <pc:spChg chg="del mod">
          <ac:chgData name="muskan jain" userId="416b98551206e802" providerId="LiveId" clId="{ED45102C-2EEB-4DAE-8307-4B9980AD7A4B}" dt="2023-05-04T17:03:36.286" v="2602" actId="478"/>
          <ac:spMkLst>
            <pc:docMk/>
            <pc:sldMk cId="1439309830" sldId="281"/>
            <ac:spMk id="27" creationId="{EE798D5E-E47D-F58E-9F02-50706F2BBC71}"/>
          </ac:spMkLst>
        </pc:spChg>
        <pc:spChg chg="add del mod">
          <ac:chgData name="muskan jain" userId="416b98551206e802" providerId="LiveId" clId="{ED45102C-2EEB-4DAE-8307-4B9980AD7A4B}" dt="2023-05-04T16:43:26.764" v="2265" actId="478"/>
          <ac:spMkLst>
            <pc:docMk/>
            <pc:sldMk cId="1439309830" sldId="281"/>
            <ac:spMk id="30" creationId="{50F1A84A-540C-F617-BC02-3A7B2B0D38D1}"/>
          </ac:spMkLst>
        </pc:spChg>
        <pc:spChg chg="add del mod">
          <ac:chgData name="muskan jain" userId="416b98551206e802" providerId="LiveId" clId="{ED45102C-2EEB-4DAE-8307-4B9980AD7A4B}" dt="2023-05-04T17:03:48.328" v="2606" actId="478"/>
          <ac:spMkLst>
            <pc:docMk/>
            <pc:sldMk cId="1439309830" sldId="281"/>
            <ac:spMk id="39" creationId="{05E67F3B-8C9E-0081-8293-520425F8C0A8}"/>
          </ac:spMkLst>
        </pc:spChg>
        <pc:spChg chg="add del mod">
          <ac:chgData name="muskan jain" userId="416b98551206e802" providerId="LiveId" clId="{ED45102C-2EEB-4DAE-8307-4B9980AD7A4B}" dt="2023-05-04T17:03:53.393" v="2608" actId="478"/>
          <ac:spMkLst>
            <pc:docMk/>
            <pc:sldMk cId="1439309830" sldId="281"/>
            <ac:spMk id="41" creationId="{6A4B21CD-2D8E-FAC6-0B85-DD43DD3BEFDA}"/>
          </ac:spMkLst>
        </pc:spChg>
        <pc:spChg chg="add del mod">
          <ac:chgData name="muskan jain" userId="416b98551206e802" providerId="LiveId" clId="{ED45102C-2EEB-4DAE-8307-4B9980AD7A4B}" dt="2023-05-04T17:03:57.735" v="2610" actId="478"/>
          <ac:spMkLst>
            <pc:docMk/>
            <pc:sldMk cId="1439309830" sldId="281"/>
            <ac:spMk id="43" creationId="{F1AFB5D0-5482-9EBF-1331-F1D655573E48}"/>
          </ac:spMkLst>
        </pc:spChg>
        <pc:spChg chg="add del mod">
          <ac:chgData name="muskan jain" userId="416b98551206e802" providerId="LiveId" clId="{ED45102C-2EEB-4DAE-8307-4B9980AD7A4B}" dt="2023-05-04T17:04:06.724" v="2612" actId="478"/>
          <ac:spMkLst>
            <pc:docMk/>
            <pc:sldMk cId="1439309830" sldId="281"/>
            <ac:spMk id="45" creationId="{5A7E14EC-2EDF-5256-9FFD-C346CA3A3602}"/>
          </ac:spMkLst>
        </pc:spChg>
        <pc:picChg chg="add del mod">
          <ac:chgData name="muskan jain" userId="416b98551206e802" providerId="LiveId" clId="{ED45102C-2EEB-4DAE-8307-4B9980AD7A4B}" dt="2023-05-04T16:37:30.593" v="2181" actId="21"/>
          <ac:picMkLst>
            <pc:docMk/>
            <pc:sldMk cId="1439309830" sldId="281"/>
            <ac:picMk id="4" creationId="{A39D8C5A-B81A-2ECE-B24B-E356B42531AB}"/>
          </ac:picMkLst>
        </pc:picChg>
        <pc:picChg chg="add mod">
          <ac:chgData name="muskan jain" userId="416b98551206e802" providerId="LiveId" clId="{ED45102C-2EEB-4DAE-8307-4B9980AD7A4B}" dt="2023-05-04T16:42:48.862" v="2203" actId="14100"/>
          <ac:picMkLst>
            <pc:docMk/>
            <pc:sldMk cId="1439309830" sldId="281"/>
            <ac:picMk id="12" creationId="{00FA46C8-E329-9E63-25BC-AD9092440DDC}"/>
          </ac:picMkLst>
        </pc:picChg>
        <pc:picChg chg="add mod">
          <ac:chgData name="muskan jain" userId="416b98551206e802" providerId="LiveId" clId="{ED45102C-2EEB-4DAE-8307-4B9980AD7A4B}" dt="2023-05-04T16:42:42.181" v="2202" actId="14100"/>
          <ac:picMkLst>
            <pc:docMk/>
            <pc:sldMk cId="1439309830" sldId="281"/>
            <ac:picMk id="18" creationId="{0101B667-4185-0592-13CF-7783242F69D0}"/>
          </ac:picMkLst>
        </pc:picChg>
        <pc:picChg chg="add mod">
          <ac:chgData name="muskan jain" userId="416b98551206e802" providerId="LiveId" clId="{ED45102C-2EEB-4DAE-8307-4B9980AD7A4B}" dt="2023-05-04T17:02:57.313" v="2565" actId="1076"/>
          <ac:picMkLst>
            <pc:docMk/>
            <pc:sldMk cId="1439309830" sldId="281"/>
            <ac:picMk id="36" creationId="{8C66E911-81AD-17B5-FD61-FCACF4347C4F}"/>
          </ac:picMkLst>
        </pc:picChg>
        <pc:picChg chg="add mod">
          <ac:chgData name="muskan jain" userId="416b98551206e802" providerId="LiveId" clId="{ED45102C-2EEB-4DAE-8307-4B9980AD7A4B}" dt="2023-05-04T17:05:09.653" v="2621" actId="1076"/>
          <ac:picMkLst>
            <pc:docMk/>
            <pc:sldMk cId="1439309830" sldId="281"/>
            <ac:picMk id="47" creationId="{96646D01-B931-F904-DBB9-CD07ADDCF8CB}"/>
          </ac:picMkLst>
        </pc:picChg>
        <pc:picChg chg="add mod">
          <ac:chgData name="muskan jain" userId="416b98551206e802" providerId="LiveId" clId="{ED45102C-2EEB-4DAE-8307-4B9980AD7A4B}" dt="2023-05-04T17:05:58.037" v="2630" actId="1076"/>
          <ac:picMkLst>
            <pc:docMk/>
            <pc:sldMk cId="1439309830" sldId="281"/>
            <ac:picMk id="49" creationId="{8A9C959F-9D54-3A26-B6F4-5A05BBE85E2E}"/>
          </ac:picMkLst>
        </pc:picChg>
        <pc:picChg chg="add mod">
          <ac:chgData name="muskan jain" userId="416b98551206e802" providerId="LiveId" clId="{ED45102C-2EEB-4DAE-8307-4B9980AD7A4B}" dt="2023-05-04T17:28:00.022" v="2920" actId="1076"/>
          <ac:picMkLst>
            <pc:docMk/>
            <pc:sldMk cId="1439309830" sldId="281"/>
            <ac:picMk id="51" creationId="{251B4A09-21EA-671E-9440-C3B79639031C}"/>
          </ac:picMkLst>
        </pc:picChg>
        <pc:picChg chg="add mod">
          <ac:chgData name="muskan jain" userId="416b98551206e802" providerId="LiveId" clId="{ED45102C-2EEB-4DAE-8307-4B9980AD7A4B}" dt="2023-05-04T17:36:05.686" v="2947" actId="1076"/>
          <ac:picMkLst>
            <pc:docMk/>
            <pc:sldMk cId="1439309830" sldId="281"/>
            <ac:picMk id="53" creationId="{3CE8F904-EA3E-2840-B83E-E0387FC9038B}"/>
          </ac:picMkLst>
        </pc:picChg>
        <pc:picChg chg="add mod">
          <ac:chgData name="muskan jain" userId="416b98551206e802" providerId="LiveId" clId="{ED45102C-2EEB-4DAE-8307-4B9980AD7A4B}" dt="2023-05-04T17:42:46.548" v="2955" actId="1076"/>
          <ac:picMkLst>
            <pc:docMk/>
            <pc:sldMk cId="1439309830" sldId="281"/>
            <ac:picMk id="55" creationId="{88061546-1D85-518C-3F84-A08CBA113FEB}"/>
          </ac:picMkLst>
        </pc:picChg>
      </pc:sldChg>
      <pc:sldChg chg="addSp delSp modSp mod ord">
        <pc:chgData name="muskan jain" userId="416b98551206e802" providerId="LiveId" clId="{ED45102C-2EEB-4DAE-8307-4B9980AD7A4B}" dt="2023-05-04T18:32:32.480" v="3386" actId="1076"/>
        <pc:sldMkLst>
          <pc:docMk/>
          <pc:sldMk cId="622709411" sldId="282"/>
        </pc:sldMkLst>
        <pc:spChg chg="mod">
          <ac:chgData name="muskan jain" userId="416b98551206e802" providerId="LiveId" clId="{ED45102C-2EEB-4DAE-8307-4B9980AD7A4B}" dt="2023-05-04T18:16:51.572" v="3252" actId="2710"/>
          <ac:spMkLst>
            <pc:docMk/>
            <pc:sldMk cId="622709411" sldId="282"/>
            <ac:spMk id="6" creationId="{9B8D1C32-CEDB-F6E2-A01E-72AE1A1D0AD9}"/>
          </ac:spMkLst>
        </pc:spChg>
        <pc:picChg chg="add del mod">
          <ac:chgData name="muskan jain" userId="416b98551206e802" providerId="LiveId" clId="{ED45102C-2EEB-4DAE-8307-4B9980AD7A4B}" dt="2023-05-04T18:32:11.914" v="3381" actId="478"/>
          <ac:picMkLst>
            <pc:docMk/>
            <pc:sldMk cId="622709411" sldId="282"/>
            <ac:picMk id="7" creationId="{E4DA5C4D-9F4B-DA2B-07F5-E75C68DDEFD3}"/>
          </ac:picMkLst>
        </pc:picChg>
        <pc:picChg chg="add mod">
          <ac:chgData name="muskan jain" userId="416b98551206e802" providerId="LiveId" clId="{ED45102C-2EEB-4DAE-8307-4B9980AD7A4B}" dt="2023-05-04T18:32:32.480" v="3386" actId="1076"/>
          <ac:picMkLst>
            <pc:docMk/>
            <pc:sldMk cId="622709411" sldId="282"/>
            <ac:picMk id="9" creationId="{50EF97D5-5DFF-BC3A-3653-334D9548FABC}"/>
          </ac:picMkLst>
        </pc:picChg>
      </pc:sldChg>
      <pc:sldChg chg="addSp delSp modSp mod">
        <pc:chgData name="muskan jain" userId="416b98551206e802" providerId="LiveId" clId="{ED45102C-2EEB-4DAE-8307-4B9980AD7A4B}" dt="2023-05-04T18:26:28.187" v="3363" actId="207"/>
        <pc:sldMkLst>
          <pc:docMk/>
          <pc:sldMk cId="452850806" sldId="283"/>
        </pc:sldMkLst>
        <pc:spChg chg="add mod">
          <ac:chgData name="muskan jain" userId="416b98551206e802" providerId="LiveId" clId="{ED45102C-2EEB-4DAE-8307-4B9980AD7A4B}" dt="2023-05-04T16:00:27.406" v="486" actId="14100"/>
          <ac:spMkLst>
            <pc:docMk/>
            <pc:sldMk cId="452850806" sldId="283"/>
            <ac:spMk id="3" creationId="{5FD48AB9-19C6-D7CD-C74E-AD1226C63E21}"/>
          </ac:spMkLst>
        </pc:spChg>
        <pc:spChg chg="add mod">
          <ac:chgData name="muskan jain" userId="416b98551206e802" providerId="LiveId" clId="{ED45102C-2EEB-4DAE-8307-4B9980AD7A4B}" dt="2023-05-04T16:00:35.160" v="487" actId="1076"/>
          <ac:spMkLst>
            <pc:docMk/>
            <pc:sldMk cId="452850806" sldId="283"/>
            <ac:spMk id="4" creationId="{3FFCFC79-14E1-444D-FA77-CE4E003C9431}"/>
          </ac:spMkLst>
        </pc:spChg>
        <pc:spChg chg="del">
          <ac:chgData name="muskan jain" userId="416b98551206e802" providerId="LiveId" clId="{ED45102C-2EEB-4DAE-8307-4B9980AD7A4B}" dt="2023-05-04T15:32:12.464" v="12" actId="478"/>
          <ac:spMkLst>
            <pc:docMk/>
            <pc:sldMk cId="452850806" sldId="283"/>
            <ac:spMk id="5" creationId="{21C403DC-3521-3A53-9255-0D192EBD4F25}"/>
          </ac:spMkLst>
        </pc:spChg>
        <pc:spChg chg="del mod">
          <ac:chgData name="muskan jain" userId="416b98551206e802" providerId="LiveId" clId="{ED45102C-2EEB-4DAE-8307-4B9980AD7A4B}" dt="2023-05-04T15:32:44.591" v="20" actId="478"/>
          <ac:spMkLst>
            <pc:docMk/>
            <pc:sldMk cId="452850806" sldId="283"/>
            <ac:spMk id="6" creationId="{01F6EA68-2AA8-DF86-685C-EC3843127767}"/>
          </ac:spMkLst>
        </pc:spChg>
        <pc:spChg chg="del">
          <ac:chgData name="muskan jain" userId="416b98551206e802" providerId="LiveId" clId="{ED45102C-2EEB-4DAE-8307-4B9980AD7A4B}" dt="2023-05-04T15:32:55.319" v="25" actId="478"/>
          <ac:spMkLst>
            <pc:docMk/>
            <pc:sldMk cId="452850806" sldId="283"/>
            <ac:spMk id="7" creationId="{A2545FBC-2F5C-8772-F385-63E103558308}"/>
          </ac:spMkLst>
        </pc:spChg>
        <pc:spChg chg="add del mod">
          <ac:chgData name="muskan jain" userId="416b98551206e802" providerId="LiveId" clId="{ED45102C-2EEB-4DAE-8307-4B9980AD7A4B}" dt="2023-05-04T15:32:15.241" v="13" actId="478"/>
          <ac:spMkLst>
            <pc:docMk/>
            <pc:sldMk cId="452850806" sldId="283"/>
            <ac:spMk id="9" creationId="{088FE38A-8ADF-2BF5-1B39-E930D5E14BE0}"/>
          </ac:spMkLst>
        </pc:spChg>
        <pc:spChg chg="add del mod">
          <ac:chgData name="muskan jain" userId="416b98551206e802" providerId="LiveId" clId="{ED45102C-2EEB-4DAE-8307-4B9980AD7A4B}" dt="2023-05-04T15:32:42.639" v="18" actId="478"/>
          <ac:spMkLst>
            <pc:docMk/>
            <pc:sldMk cId="452850806" sldId="283"/>
            <ac:spMk id="11" creationId="{4C642C6A-1F64-F31F-A42B-60E9711873C8}"/>
          </ac:spMkLst>
        </pc:spChg>
        <pc:spChg chg="mod">
          <ac:chgData name="muskan jain" userId="416b98551206e802" providerId="LiveId" clId="{ED45102C-2EEB-4DAE-8307-4B9980AD7A4B}" dt="2023-05-04T15:59:48.780" v="467" actId="14100"/>
          <ac:spMkLst>
            <pc:docMk/>
            <pc:sldMk cId="452850806" sldId="283"/>
            <ac:spMk id="13" creationId="{CC728AC1-2373-5AD2-AA77-3EED607016B7}"/>
          </ac:spMkLst>
        </pc:spChg>
        <pc:spChg chg="mod">
          <ac:chgData name="muskan jain" userId="416b98551206e802" providerId="LiveId" clId="{ED45102C-2EEB-4DAE-8307-4B9980AD7A4B}" dt="2023-05-04T16:00:01.923" v="468" actId="1076"/>
          <ac:spMkLst>
            <pc:docMk/>
            <pc:sldMk cId="452850806" sldId="283"/>
            <ac:spMk id="14" creationId="{2F4C85DC-0041-B010-E90C-856F0D676FA9}"/>
          </ac:spMkLst>
        </pc:spChg>
        <pc:spChg chg="add del mod">
          <ac:chgData name="muskan jain" userId="416b98551206e802" providerId="LiveId" clId="{ED45102C-2EEB-4DAE-8307-4B9980AD7A4B}" dt="2023-05-04T15:32:37.019" v="16" actId="478"/>
          <ac:spMkLst>
            <pc:docMk/>
            <pc:sldMk cId="452850806" sldId="283"/>
            <ac:spMk id="15" creationId="{DB2AEE44-8DE5-6684-88FC-4F2092FCDD9E}"/>
          </ac:spMkLst>
        </pc:spChg>
        <pc:spChg chg="add del mod">
          <ac:chgData name="muskan jain" userId="416b98551206e802" providerId="LiveId" clId="{ED45102C-2EEB-4DAE-8307-4B9980AD7A4B}" dt="2023-05-04T15:32:47.996" v="22" actId="478"/>
          <ac:spMkLst>
            <pc:docMk/>
            <pc:sldMk cId="452850806" sldId="283"/>
            <ac:spMk id="17" creationId="{59931955-475B-6DCE-B425-436D5AAA41CE}"/>
          </ac:spMkLst>
        </pc:spChg>
        <pc:spChg chg="add del mod">
          <ac:chgData name="muskan jain" userId="416b98551206e802" providerId="LiveId" clId="{ED45102C-2EEB-4DAE-8307-4B9980AD7A4B}" dt="2023-05-04T15:33:07.585" v="28" actId="478"/>
          <ac:spMkLst>
            <pc:docMk/>
            <pc:sldMk cId="452850806" sldId="283"/>
            <ac:spMk id="19" creationId="{7B43E468-BA8E-E3D7-ED5F-4E8CCC2DEB2A}"/>
          </ac:spMkLst>
        </pc:spChg>
        <pc:spChg chg="mod">
          <ac:chgData name="muskan jain" userId="416b98551206e802" providerId="LiveId" clId="{ED45102C-2EEB-4DAE-8307-4B9980AD7A4B}" dt="2023-05-04T15:59:32.785" v="441" actId="1076"/>
          <ac:spMkLst>
            <pc:docMk/>
            <pc:sldMk cId="452850806" sldId="283"/>
            <ac:spMk id="21" creationId="{AC84032E-A311-A55A-DFE1-573165743B5D}"/>
          </ac:spMkLst>
        </pc:spChg>
        <pc:spChg chg="mod">
          <ac:chgData name="muskan jain" userId="416b98551206e802" providerId="LiveId" clId="{ED45102C-2EEB-4DAE-8307-4B9980AD7A4B}" dt="2023-05-04T15:36:06.554" v="45" actId="20577"/>
          <ac:spMkLst>
            <pc:docMk/>
            <pc:sldMk cId="452850806" sldId="283"/>
            <ac:spMk id="22" creationId="{8FBB6FE3-AE29-8CB1-C4B3-449C5BAED6AE}"/>
          </ac:spMkLst>
        </pc:spChg>
        <pc:spChg chg="add del mod">
          <ac:chgData name="muskan jain" userId="416b98551206e802" providerId="LiveId" clId="{ED45102C-2EEB-4DAE-8307-4B9980AD7A4B}" dt="2023-05-04T15:33:00.834" v="27" actId="478"/>
          <ac:spMkLst>
            <pc:docMk/>
            <pc:sldMk cId="452850806" sldId="283"/>
            <ac:spMk id="23" creationId="{733CA07E-3EDA-882D-ED7A-721D6EBB104D}"/>
          </ac:spMkLst>
        </pc:spChg>
        <pc:spChg chg="add mod">
          <ac:chgData name="muskan jain" userId="416b98551206e802" providerId="LiveId" clId="{ED45102C-2EEB-4DAE-8307-4B9980AD7A4B}" dt="2023-05-04T15:54:47.806" v="309" actId="20577"/>
          <ac:spMkLst>
            <pc:docMk/>
            <pc:sldMk cId="452850806" sldId="283"/>
            <ac:spMk id="24" creationId="{58F843E7-62A0-314B-D4B2-70DAFD66E744}"/>
          </ac:spMkLst>
        </pc:spChg>
        <pc:spChg chg="add mod">
          <ac:chgData name="muskan jain" userId="416b98551206e802" providerId="LiveId" clId="{ED45102C-2EEB-4DAE-8307-4B9980AD7A4B}" dt="2023-05-04T15:38:46.623" v="65" actId="207"/>
          <ac:spMkLst>
            <pc:docMk/>
            <pc:sldMk cId="452850806" sldId="283"/>
            <ac:spMk id="25" creationId="{FEB5EB1C-95D3-BA9D-DD14-30924DA259B6}"/>
          </ac:spMkLst>
        </pc:spChg>
        <pc:spChg chg="add mod">
          <ac:chgData name="muskan jain" userId="416b98551206e802" providerId="LiveId" clId="{ED45102C-2EEB-4DAE-8307-4B9980AD7A4B}" dt="2023-05-04T15:55:16.745" v="340" actId="20577"/>
          <ac:spMkLst>
            <pc:docMk/>
            <pc:sldMk cId="452850806" sldId="283"/>
            <ac:spMk id="26" creationId="{2F9D5FF5-45B3-F2CE-1399-32D22E9064F2}"/>
          </ac:spMkLst>
        </pc:spChg>
        <pc:spChg chg="add mod">
          <ac:chgData name="muskan jain" userId="416b98551206e802" providerId="LiveId" clId="{ED45102C-2EEB-4DAE-8307-4B9980AD7A4B}" dt="2023-05-04T15:39:00.890" v="69" actId="207"/>
          <ac:spMkLst>
            <pc:docMk/>
            <pc:sldMk cId="452850806" sldId="283"/>
            <ac:spMk id="27" creationId="{6D6E5F62-B589-E326-D03C-7315E9CEBEA4}"/>
          </ac:spMkLst>
        </pc:spChg>
        <pc:spChg chg="add mod">
          <ac:chgData name="muskan jain" userId="416b98551206e802" providerId="LiveId" clId="{ED45102C-2EEB-4DAE-8307-4B9980AD7A4B}" dt="2023-05-04T18:26:28.187" v="3363" actId="207"/>
          <ac:spMkLst>
            <pc:docMk/>
            <pc:sldMk cId="452850806" sldId="283"/>
            <ac:spMk id="28" creationId="{D90090A5-AFA9-3106-AD99-D660E38840BE}"/>
          </ac:spMkLst>
        </pc:spChg>
        <pc:spChg chg="add mod">
          <ac:chgData name="muskan jain" userId="416b98551206e802" providerId="LiveId" clId="{ED45102C-2EEB-4DAE-8307-4B9980AD7A4B}" dt="2023-05-04T18:26:28.187" v="3363" actId="207"/>
          <ac:spMkLst>
            <pc:docMk/>
            <pc:sldMk cId="452850806" sldId="283"/>
            <ac:spMk id="29" creationId="{3A602BB8-AB4E-B783-BA1E-93D754B0BA60}"/>
          </ac:spMkLst>
        </pc:spChg>
        <pc:spChg chg="add mod">
          <ac:chgData name="muskan jain" userId="416b98551206e802" providerId="LiveId" clId="{ED45102C-2EEB-4DAE-8307-4B9980AD7A4B}" dt="2023-05-04T15:56:42.069" v="416" actId="20577"/>
          <ac:spMkLst>
            <pc:docMk/>
            <pc:sldMk cId="452850806" sldId="283"/>
            <ac:spMk id="30" creationId="{1616C302-577B-0D3B-7A7B-030069871405}"/>
          </ac:spMkLst>
        </pc:spChg>
        <pc:spChg chg="add mod">
          <ac:chgData name="muskan jain" userId="416b98551206e802" providerId="LiveId" clId="{ED45102C-2EEB-4DAE-8307-4B9980AD7A4B}" dt="2023-05-04T15:39:39.680" v="75" actId="207"/>
          <ac:spMkLst>
            <pc:docMk/>
            <pc:sldMk cId="452850806" sldId="283"/>
            <ac:spMk id="31" creationId="{D34F0337-6717-4EF7-4C99-7B34B2143E25}"/>
          </ac:spMkLst>
        </pc:spChg>
        <pc:spChg chg="add mod">
          <ac:chgData name="muskan jain" userId="416b98551206e802" providerId="LiveId" clId="{ED45102C-2EEB-4DAE-8307-4B9980AD7A4B}" dt="2023-05-04T15:59:26.953" v="440" actId="20577"/>
          <ac:spMkLst>
            <pc:docMk/>
            <pc:sldMk cId="452850806" sldId="283"/>
            <ac:spMk id="32" creationId="{5F6C106C-C251-A5F5-9DD0-D067D85461EB}"/>
          </ac:spMkLst>
        </pc:spChg>
        <pc:spChg chg="add mod">
          <ac:chgData name="muskan jain" userId="416b98551206e802" providerId="LiveId" clId="{ED45102C-2EEB-4DAE-8307-4B9980AD7A4B}" dt="2023-05-04T15:40:01.608" v="79" actId="207"/>
          <ac:spMkLst>
            <pc:docMk/>
            <pc:sldMk cId="452850806" sldId="283"/>
            <ac:spMk id="33" creationId="{8492C37E-E89B-F138-2F36-96EEC77773E2}"/>
          </ac:spMkLst>
        </pc:spChg>
        <pc:spChg chg="add del mod">
          <ac:chgData name="muskan jain" userId="416b98551206e802" providerId="LiveId" clId="{ED45102C-2EEB-4DAE-8307-4B9980AD7A4B}" dt="2023-05-04T15:35:05.905" v="35" actId="21"/>
          <ac:spMkLst>
            <pc:docMk/>
            <pc:sldMk cId="452850806" sldId="283"/>
            <ac:spMk id="34" creationId="{FEE46A30-747B-EC1C-557E-CB37B5A04190}"/>
          </ac:spMkLst>
        </pc:spChg>
        <pc:spChg chg="add del mod">
          <ac:chgData name="muskan jain" userId="416b98551206e802" providerId="LiveId" clId="{ED45102C-2EEB-4DAE-8307-4B9980AD7A4B}" dt="2023-05-04T15:35:09.987" v="37" actId="21"/>
          <ac:spMkLst>
            <pc:docMk/>
            <pc:sldMk cId="452850806" sldId="283"/>
            <ac:spMk id="35" creationId="{C8EF5C98-D241-7DD2-BAF7-E49F9A884334}"/>
          </ac:spMkLst>
        </pc:spChg>
        <pc:spChg chg="del">
          <ac:chgData name="muskan jain" userId="416b98551206e802" providerId="LiveId" clId="{ED45102C-2EEB-4DAE-8307-4B9980AD7A4B}" dt="2023-05-04T15:32:18.560" v="14" actId="478"/>
          <ac:spMkLst>
            <pc:docMk/>
            <pc:sldMk cId="452850806" sldId="283"/>
            <ac:spMk id="50" creationId="{725D92A4-EE14-BE47-EFF6-F0FD3F4AE66E}"/>
          </ac:spMkLst>
        </pc:spChg>
        <pc:spChg chg="del">
          <ac:chgData name="muskan jain" userId="416b98551206e802" providerId="LiveId" clId="{ED45102C-2EEB-4DAE-8307-4B9980AD7A4B}" dt="2023-05-04T15:32:28.584" v="15" actId="478"/>
          <ac:spMkLst>
            <pc:docMk/>
            <pc:sldMk cId="452850806" sldId="283"/>
            <ac:spMk id="51" creationId="{7FFFF704-D039-7DC7-A34E-489FEE26CD8F}"/>
          </ac:spMkLst>
        </pc:spChg>
        <pc:spChg chg="del mod">
          <ac:chgData name="muskan jain" userId="416b98551206e802" providerId="LiveId" clId="{ED45102C-2EEB-4DAE-8307-4B9980AD7A4B}" dt="2023-05-04T15:32:50.048" v="24" actId="478"/>
          <ac:spMkLst>
            <pc:docMk/>
            <pc:sldMk cId="452850806" sldId="283"/>
            <ac:spMk id="52" creationId="{B834A08F-B9C1-B3EF-25F5-A69D401C8BC6}"/>
          </ac:spMkLst>
        </pc:spChg>
      </pc:sldChg>
      <pc:sldChg chg="del">
        <pc:chgData name="muskan jain" userId="416b98551206e802" providerId="LiveId" clId="{ED45102C-2EEB-4DAE-8307-4B9980AD7A4B}" dt="2023-05-04T18:51:24.442" v="5040" actId="47"/>
        <pc:sldMkLst>
          <pc:docMk/>
          <pc:sldMk cId="1030146655" sldId="284"/>
        </pc:sldMkLst>
      </pc:sldChg>
      <pc:sldChg chg="modSp mod ord">
        <pc:chgData name="muskan jain" userId="416b98551206e802" providerId="LiveId" clId="{ED45102C-2EEB-4DAE-8307-4B9980AD7A4B}" dt="2023-05-04T18:18:42.978" v="3289" actId="20577"/>
        <pc:sldMkLst>
          <pc:docMk/>
          <pc:sldMk cId="3637031163" sldId="285"/>
        </pc:sldMkLst>
        <pc:spChg chg="mod">
          <ac:chgData name="muskan jain" userId="416b98551206e802" providerId="LiveId" clId="{ED45102C-2EEB-4DAE-8307-4B9980AD7A4B}" dt="2023-05-04T16:25:48.306" v="1758" actId="255"/>
          <ac:spMkLst>
            <pc:docMk/>
            <pc:sldMk cId="3637031163" sldId="285"/>
            <ac:spMk id="2" creationId="{E19E3B76-8ECB-55B1-220A-C239EEC5A854}"/>
          </ac:spMkLst>
        </pc:spChg>
        <pc:spChg chg="mod">
          <ac:chgData name="muskan jain" userId="416b98551206e802" providerId="LiveId" clId="{ED45102C-2EEB-4DAE-8307-4B9980AD7A4B}" dt="2023-05-04T16:28:39.688" v="2166" actId="20577"/>
          <ac:spMkLst>
            <pc:docMk/>
            <pc:sldMk cId="3637031163" sldId="285"/>
            <ac:spMk id="3" creationId="{F5648B9B-6F61-26FD-880B-5CFAA0499A66}"/>
          </ac:spMkLst>
        </pc:spChg>
        <pc:spChg chg="mod">
          <ac:chgData name="muskan jain" userId="416b98551206e802" providerId="LiveId" clId="{ED45102C-2EEB-4DAE-8307-4B9980AD7A4B}" dt="2023-05-04T16:26:07.463" v="1760" actId="255"/>
          <ac:spMkLst>
            <pc:docMk/>
            <pc:sldMk cId="3637031163" sldId="285"/>
            <ac:spMk id="4" creationId="{6A05B717-5038-0070-60FC-634FA9998FA6}"/>
          </ac:spMkLst>
        </pc:spChg>
        <pc:spChg chg="mod">
          <ac:chgData name="muskan jain" userId="416b98551206e802" providerId="LiveId" clId="{ED45102C-2EEB-4DAE-8307-4B9980AD7A4B}" dt="2023-05-04T18:18:42.978" v="3289" actId="20577"/>
          <ac:spMkLst>
            <pc:docMk/>
            <pc:sldMk cId="3637031163" sldId="285"/>
            <ac:spMk id="6" creationId="{9B8D1C32-CEDB-F6E2-A01E-72AE1A1D0AD9}"/>
          </ac:spMkLst>
        </pc:spChg>
        <pc:spChg chg="mod">
          <ac:chgData name="muskan jain" userId="416b98551206e802" providerId="LiveId" clId="{ED45102C-2EEB-4DAE-8307-4B9980AD7A4B}" dt="2023-05-04T16:30:29.174" v="2171" actId="255"/>
          <ac:spMkLst>
            <pc:docMk/>
            <pc:sldMk cId="3637031163" sldId="285"/>
            <ac:spMk id="7" creationId="{A92FEC7C-83CC-A5F9-029D-D476C55C9CCD}"/>
          </ac:spMkLst>
        </pc:spChg>
        <pc:spChg chg="mod">
          <ac:chgData name="muskan jain" userId="416b98551206e802" providerId="LiveId" clId="{ED45102C-2EEB-4DAE-8307-4B9980AD7A4B}" dt="2023-05-04T16:29:28.410" v="2170" actId="255"/>
          <ac:spMkLst>
            <pc:docMk/>
            <pc:sldMk cId="3637031163" sldId="285"/>
            <ac:spMk id="8" creationId="{B9E987DA-B378-65C6-474E-1146A0C2F361}"/>
          </ac:spMkLst>
        </pc:spChg>
        <pc:spChg chg="mod">
          <ac:chgData name="muskan jain" userId="416b98551206e802" providerId="LiveId" clId="{ED45102C-2EEB-4DAE-8307-4B9980AD7A4B}" dt="2023-05-04T16:29:08.288" v="2168" actId="255"/>
          <ac:spMkLst>
            <pc:docMk/>
            <pc:sldMk cId="3637031163" sldId="285"/>
            <ac:spMk id="14" creationId="{09DD5B6E-5EB4-E24C-F029-D11B31418E41}"/>
          </ac:spMkLst>
        </pc:spChg>
      </pc:sldChg>
      <pc:sldChg chg="addSp delSp modSp new mod">
        <pc:chgData name="muskan jain" userId="416b98551206e802" providerId="LiveId" clId="{ED45102C-2EEB-4DAE-8307-4B9980AD7A4B}" dt="2023-05-04T18:21:27.587" v="3296" actId="255"/>
        <pc:sldMkLst>
          <pc:docMk/>
          <pc:sldMk cId="1531109974" sldId="286"/>
        </pc:sldMkLst>
        <pc:spChg chg="mod">
          <ac:chgData name="muskan jain" userId="416b98551206e802" providerId="LiveId" clId="{ED45102C-2EEB-4DAE-8307-4B9980AD7A4B}" dt="2023-05-04T18:21:27.587" v="3296" actId="255"/>
          <ac:spMkLst>
            <pc:docMk/>
            <pc:sldMk cId="1531109974" sldId="286"/>
            <ac:spMk id="2" creationId="{D15D435E-3A01-70A0-7C7A-04F015B9BEB8}"/>
          </ac:spMkLst>
        </pc:spChg>
        <pc:spChg chg="del">
          <ac:chgData name="muskan jain" userId="416b98551206e802" providerId="LiveId" clId="{ED45102C-2EEB-4DAE-8307-4B9980AD7A4B}" dt="2023-05-04T17:49:51.741" v="3066" actId="931"/>
          <ac:spMkLst>
            <pc:docMk/>
            <pc:sldMk cId="1531109974" sldId="286"/>
            <ac:spMk id="3" creationId="{D835C10C-F409-3C65-37C1-119A601D587E}"/>
          </ac:spMkLst>
        </pc:spChg>
        <pc:spChg chg="mod">
          <ac:chgData name="muskan jain" userId="416b98551206e802" providerId="LiveId" clId="{ED45102C-2EEB-4DAE-8307-4B9980AD7A4B}" dt="2023-05-04T18:12:10.233" v="3213" actId="207"/>
          <ac:spMkLst>
            <pc:docMk/>
            <pc:sldMk cId="1531109974" sldId="286"/>
            <ac:spMk id="4" creationId="{E7C59033-9DA3-858A-38B7-CC708EB76C26}"/>
          </ac:spMkLst>
        </pc:spChg>
        <pc:spChg chg="add del mod">
          <ac:chgData name="muskan jain" userId="416b98551206e802" providerId="LiveId" clId="{ED45102C-2EEB-4DAE-8307-4B9980AD7A4B}" dt="2023-05-04T17:54:33.015" v="3183" actId="478"/>
          <ac:spMkLst>
            <pc:docMk/>
            <pc:sldMk cId="1531109974" sldId="286"/>
            <ac:spMk id="9" creationId="{7442802C-E241-60B3-C5CA-B811BB93E050}"/>
          </ac:spMkLst>
        </pc:spChg>
        <pc:picChg chg="add del mod">
          <ac:chgData name="muskan jain" userId="416b98551206e802" providerId="LiveId" clId="{ED45102C-2EEB-4DAE-8307-4B9980AD7A4B}" dt="2023-05-04T17:50:02.197" v="3067" actId="21"/>
          <ac:picMkLst>
            <pc:docMk/>
            <pc:sldMk cId="1531109974" sldId="286"/>
            <ac:picMk id="7" creationId="{78C08BE4-6614-D734-7A68-C77304287C0B}"/>
          </ac:picMkLst>
        </pc:picChg>
        <pc:picChg chg="add mod">
          <ac:chgData name="muskan jain" userId="416b98551206e802" providerId="LiveId" clId="{ED45102C-2EEB-4DAE-8307-4B9980AD7A4B}" dt="2023-05-04T17:54:47.217" v="3185" actId="1076"/>
          <ac:picMkLst>
            <pc:docMk/>
            <pc:sldMk cId="1531109974" sldId="286"/>
            <ac:picMk id="11" creationId="{9448E35A-BD9A-038D-61A3-DA9D2A73BC63}"/>
          </ac:picMkLst>
        </pc:picChg>
        <pc:picChg chg="add mod">
          <ac:chgData name="muskan jain" userId="416b98551206e802" providerId="LiveId" clId="{ED45102C-2EEB-4DAE-8307-4B9980AD7A4B}" dt="2023-05-04T18:00:57.623" v="3199" actId="14100"/>
          <ac:picMkLst>
            <pc:docMk/>
            <pc:sldMk cId="1531109974" sldId="286"/>
            <ac:picMk id="13" creationId="{340348B5-A923-AA3D-0E6C-DD5FDAAEB647}"/>
          </ac:picMkLst>
        </pc:picChg>
        <pc:picChg chg="add mod">
          <ac:chgData name="muskan jain" userId="416b98551206e802" providerId="LiveId" clId="{ED45102C-2EEB-4DAE-8307-4B9980AD7A4B}" dt="2023-05-04T18:00:51.820" v="3197" actId="14100"/>
          <ac:picMkLst>
            <pc:docMk/>
            <pc:sldMk cId="1531109974" sldId="286"/>
            <ac:picMk id="15" creationId="{95946FD8-F407-600A-8BB9-FBDD816C699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067D9-116D-3843-ABDF-D6546C1962D4}" type="datetimeFigureOut">
              <a:rPr lang="en-US" smtClean="0"/>
              <a:t>5/4/2023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9D21CC-DD94-204E-93C8-E1AAF3084C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510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D21CC-DD94-204E-93C8-E1AAF3084C8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048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D21CC-DD94-204E-93C8-E1AAF3084C8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84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D21CC-DD94-204E-93C8-E1AAF3084C8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690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D21CC-DD94-204E-93C8-E1AAF3084C8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592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D21CC-DD94-204E-93C8-E1AAF3084C8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687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2.svg"/><Relationship Id="rId5" Type="http://schemas.openxmlformats.org/officeDocument/2006/relationships/image" Target="../media/image6.svg"/><Relationship Id="rId10" Type="http://schemas.openxmlformats.org/officeDocument/2006/relationships/image" Target="../media/image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9.svg"/><Relationship Id="rId7" Type="http://schemas.openxmlformats.org/officeDocument/2006/relationships/image" Target="../media/image18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9" Type="http://schemas.openxmlformats.org/officeDocument/2006/relationships/image" Target="../media/image23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13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svg"/><Relationship Id="rId7" Type="http://schemas.openxmlformats.org/officeDocument/2006/relationships/image" Target="../media/image27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.svg"/><Relationship Id="rId10" Type="http://schemas.openxmlformats.org/officeDocument/2006/relationships/image" Target="../media/image30.png"/><Relationship Id="rId4" Type="http://schemas.openxmlformats.org/officeDocument/2006/relationships/image" Target="../media/image1.png"/><Relationship Id="rId9" Type="http://schemas.openxmlformats.org/officeDocument/2006/relationships/image" Target="../media/image29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B4A24E8-C109-4F3A-CEE5-84689AA13B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949" b="27959"/>
          <a:stretch>
            <a:fillRect/>
          </a:stretch>
        </p:blipFill>
        <p:spPr>
          <a:xfrm>
            <a:off x="9830598" y="1496755"/>
            <a:ext cx="2361462" cy="5361246"/>
          </a:xfrm>
          <a:custGeom>
            <a:avLst/>
            <a:gdLst>
              <a:gd name="connsiteX0" fmla="*/ 0 w 2361462"/>
              <a:gd name="connsiteY0" fmla="*/ 0 h 5361246"/>
              <a:gd name="connsiteX1" fmla="*/ 2361462 w 2361462"/>
              <a:gd name="connsiteY1" fmla="*/ 0 h 5361246"/>
              <a:gd name="connsiteX2" fmla="*/ 2361462 w 2361462"/>
              <a:gd name="connsiteY2" fmla="*/ 5361246 h 5361246"/>
              <a:gd name="connsiteX3" fmla="*/ 0 w 2361462"/>
              <a:gd name="connsiteY3" fmla="*/ 5361246 h 5361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1462" h="5361246">
                <a:moveTo>
                  <a:pt x="0" y="0"/>
                </a:moveTo>
                <a:lnTo>
                  <a:pt x="2361462" y="0"/>
                </a:lnTo>
                <a:lnTo>
                  <a:pt x="2361462" y="5361246"/>
                </a:lnTo>
                <a:lnTo>
                  <a:pt x="0" y="5361246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9497D1C-2169-2658-B8BB-0495216A4BA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80421" b="19612"/>
          <a:stretch>
            <a:fillRect/>
          </a:stretch>
        </p:blipFill>
        <p:spPr>
          <a:xfrm>
            <a:off x="10352634" y="2036470"/>
            <a:ext cx="1839366" cy="4821530"/>
          </a:xfrm>
          <a:custGeom>
            <a:avLst/>
            <a:gdLst>
              <a:gd name="connsiteX0" fmla="*/ 0 w 1777810"/>
              <a:gd name="connsiteY0" fmla="*/ 0 h 4821530"/>
              <a:gd name="connsiteX1" fmla="*/ 1777810 w 1777810"/>
              <a:gd name="connsiteY1" fmla="*/ 0 h 4821530"/>
              <a:gd name="connsiteX2" fmla="*/ 1777810 w 1777810"/>
              <a:gd name="connsiteY2" fmla="*/ 4821530 h 4821530"/>
              <a:gd name="connsiteX3" fmla="*/ 0 w 1777810"/>
              <a:gd name="connsiteY3" fmla="*/ 4821530 h 482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7810" h="4821530">
                <a:moveTo>
                  <a:pt x="0" y="0"/>
                </a:moveTo>
                <a:lnTo>
                  <a:pt x="1777810" y="0"/>
                </a:lnTo>
                <a:lnTo>
                  <a:pt x="1777810" y="4821530"/>
                </a:lnTo>
                <a:lnTo>
                  <a:pt x="0" y="4821530"/>
                </a:lnTo>
                <a:close/>
              </a:path>
            </a:pathLst>
          </a:cu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A85067D-406E-8FBD-CAD7-FC3FEDE4100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427" r="11071"/>
          <a:stretch>
            <a:fillRect/>
          </a:stretch>
        </p:blipFill>
        <p:spPr>
          <a:xfrm>
            <a:off x="1" y="4917240"/>
            <a:ext cx="12192060" cy="522037"/>
          </a:xfrm>
          <a:custGeom>
            <a:avLst/>
            <a:gdLst>
              <a:gd name="connsiteX0" fmla="*/ 0 w 12192060"/>
              <a:gd name="connsiteY0" fmla="*/ 0 h 522037"/>
              <a:gd name="connsiteX1" fmla="*/ 12192060 w 12192060"/>
              <a:gd name="connsiteY1" fmla="*/ 0 h 522037"/>
              <a:gd name="connsiteX2" fmla="*/ 12192060 w 12192060"/>
              <a:gd name="connsiteY2" fmla="*/ 522037 h 522037"/>
              <a:gd name="connsiteX3" fmla="*/ 0 w 12192060"/>
              <a:gd name="connsiteY3" fmla="*/ 522037 h 52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60" h="522037">
                <a:moveTo>
                  <a:pt x="0" y="0"/>
                </a:moveTo>
                <a:lnTo>
                  <a:pt x="12192060" y="0"/>
                </a:lnTo>
                <a:lnTo>
                  <a:pt x="12192060" y="522037"/>
                </a:lnTo>
                <a:lnTo>
                  <a:pt x="0" y="522037"/>
                </a:lnTo>
                <a:close/>
              </a:path>
            </a:pathLst>
          </a:cu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CC84229-A616-7DBF-80DE-339B893E9C3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6010" t="41466"/>
          <a:stretch>
            <a:fillRect/>
          </a:stretch>
        </p:blipFill>
        <p:spPr>
          <a:xfrm>
            <a:off x="2" y="2"/>
            <a:ext cx="3767431" cy="1009819"/>
          </a:xfrm>
          <a:custGeom>
            <a:avLst/>
            <a:gdLst>
              <a:gd name="connsiteX0" fmla="*/ 0 w 3767431"/>
              <a:gd name="connsiteY0" fmla="*/ 0 h 1009819"/>
              <a:gd name="connsiteX1" fmla="*/ 3767431 w 3767431"/>
              <a:gd name="connsiteY1" fmla="*/ 0 h 1009819"/>
              <a:gd name="connsiteX2" fmla="*/ 3767431 w 3767431"/>
              <a:gd name="connsiteY2" fmla="*/ 1009819 h 1009819"/>
              <a:gd name="connsiteX3" fmla="*/ 0 w 3767431"/>
              <a:gd name="connsiteY3" fmla="*/ 1009819 h 100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7431" h="1009819">
                <a:moveTo>
                  <a:pt x="0" y="0"/>
                </a:moveTo>
                <a:lnTo>
                  <a:pt x="3767431" y="0"/>
                </a:lnTo>
                <a:lnTo>
                  <a:pt x="3767431" y="1009819"/>
                </a:lnTo>
                <a:lnTo>
                  <a:pt x="0" y="1009819"/>
                </a:lnTo>
                <a:close/>
              </a:path>
            </a:pathLst>
          </a:cu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FF238C4-81CD-3A8B-6CD4-36EC3C74A82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427" r="11071"/>
          <a:stretch>
            <a:fillRect/>
          </a:stretch>
        </p:blipFill>
        <p:spPr>
          <a:xfrm>
            <a:off x="1" y="5590419"/>
            <a:ext cx="12192060" cy="522037"/>
          </a:xfrm>
          <a:custGeom>
            <a:avLst/>
            <a:gdLst>
              <a:gd name="connsiteX0" fmla="*/ 0 w 12192060"/>
              <a:gd name="connsiteY0" fmla="*/ 0 h 522037"/>
              <a:gd name="connsiteX1" fmla="*/ 12192060 w 12192060"/>
              <a:gd name="connsiteY1" fmla="*/ 0 h 522037"/>
              <a:gd name="connsiteX2" fmla="*/ 12192060 w 12192060"/>
              <a:gd name="connsiteY2" fmla="*/ 522037 h 522037"/>
              <a:gd name="connsiteX3" fmla="*/ 0 w 12192060"/>
              <a:gd name="connsiteY3" fmla="*/ 522037 h 52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60" h="522037">
                <a:moveTo>
                  <a:pt x="0" y="0"/>
                </a:moveTo>
                <a:lnTo>
                  <a:pt x="12192060" y="0"/>
                </a:lnTo>
                <a:lnTo>
                  <a:pt x="12192060" y="522037"/>
                </a:lnTo>
                <a:lnTo>
                  <a:pt x="0" y="522037"/>
                </a:lnTo>
                <a:close/>
              </a:path>
            </a:pathLst>
          </a:cu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3E3A363-145F-206F-266C-B9E2B0FAB7DD}"/>
              </a:ext>
            </a:extLst>
          </p:cNvPr>
          <p:cNvSpPr/>
          <p:nvPr userDrawn="1"/>
        </p:nvSpPr>
        <p:spPr>
          <a:xfrm>
            <a:off x="9250598" y="471605"/>
            <a:ext cx="2157097" cy="2157097"/>
          </a:xfrm>
          <a:prstGeom prst="ellipse">
            <a:avLst/>
          </a:prstGeom>
          <a:solidFill>
            <a:schemeClr val="accent4">
              <a:alpha val="930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DE02E05-595A-16CF-6266-62538DFC16D0}"/>
              </a:ext>
            </a:extLst>
          </p:cNvPr>
          <p:cNvSpPr/>
          <p:nvPr userDrawn="1"/>
        </p:nvSpPr>
        <p:spPr>
          <a:xfrm>
            <a:off x="7940285" y="4985135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D85649E-04BD-5186-BD79-8AA93DD3249B}"/>
              </a:ext>
            </a:extLst>
          </p:cNvPr>
          <p:cNvSpPr/>
          <p:nvPr userDrawn="1"/>
        </p:nvSpPr>
        <p:spPr>
          <a:xfrm>
            <a:off x="7940285" y="5679283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53DCF60-4DBD-60A8-147B-E448AF1810D5}"/>
              </a:ext>
            </a:extLst>
          </p:cNvPr>
          <p:cNvSpPr/>
          <p:nvPr userDrawn="1"/>
        </p:nvSpPr>
        <p:spPr>
          <a:xfrm>
            <a:off x="2930516" y="246834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CAD9A-42EA-5081-7FB2-7E583DDE1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4912" y="2359152"/>
            <a:ext cx="6528816" cy="1883664"/>
          </a:xfrm>
        </p:spPr>
        <p:txBody>
          <a:bodyPr anchor="t">
            <a:noAutofit/>
          </a:bodyPr>
          <a:lstStyle>
            <a:lvl1pPr algn="l">
              <a:defRPr sz="5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B3C71F-CB44-ACA0-AF0E-CD2A4DA71F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4912" y="1947672"/>
            <a:ext cx="5943600" cy="41148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0FD1BB09-A7ED-BA2F-D5C0-000FA9FC246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3498771">
            <a:off x="1238845" y="2129773"/>
            <a:ext cx="1501346" cy="150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55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5732" y="1825625"/>
            <a:ext cx="886053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06D563D3-0A67-7027-7E6A-4A1CC1EFC6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noFill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253299D-623D-C544-F0BB-1CFBDADB60B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4DFB546-9FE5-4620-5D33-4097901B71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279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CEF658BC-1431-0DE4-1239-3174304231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noFill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4763BC-4E08-292A-DD60-96BE96D0C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60985-1AA1-7560-41A6-84310DD64A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0E0AF6-58A8-48DB-1F46-476F080F61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EC9D58-970F-C9CA-292B-CD8C17FCE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52D850-95FE-4444-3630-18B4E2855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193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068D4647-BE09-FD84-9BD2-6303C6683A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55064" y="2926080"/>
            <a:ext cx="1801368" cy="502920"/>
          </a:xfrm>
          <a:solidFill>
            <a:schemeClr val="accent1"/>
          </a:solidFill>
        </p:spPr>
        <p:txBody>
          <a:bodyPr>
            <a:noAutofit/>
          </a:bodyPr>
          <a:lstStyle>
            <a:lvl1pPr marL="0" indent="0">
              <a:buNone/>
              <a:defRPr sz="12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AB9EB1AC-FF5A-36FF-E4EC-C3F6EDF04BE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995928" y="2926080"/>
            <a:ext cx="1801368" cy="502920"/>
          </a:xfr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None/>
              <a:defRPr sz="12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919FA078-A6CC-4C6E-BB4E-70AA4ECA801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345936" y="2926080"/>
            <a:ext cx="1801368" cy="502920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>
              <a:buNone/>
              <a:defRPr sz="12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1">
            <a:extLst>
              <a:ext uri="{FF2B5EF4-FFF2-40B4-BE49-F238E27FC236}">
                <a16:creationId xmlns:a16="http://schemas.microsoft.com/office/drawing/2014/main" id="{B0730A45-AC46-DF6D-F56B-76A81490918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695944" y="2926080"/>
            <a:ext cx="1987296" cy="502920"/>
          </a:xfrm>
          <a:solidFill>
            <a:schemeClr val="accent3"/>
          </a:solidFill>
        </p:spPr>
        <p:txBody>
          <a:bodyPr>
            <a:noAutofit/>
          </a:bodyPr>
          <a:lstStyle>
            <a:lvl1pPr marL="0" indent="0">
              <a:buNone/>
              <a:defRPr sz="12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EF48E5-0EF0-3977-79C2-820662F06DA9}"/>
              </a:ext>
            </a:extLst>
          </p:cNvPr>
          <p:cNvSpPr/>
          <p:nvPr userDrawn="1"/>
        </p:nvSpPr>
        <p:spPr>
          <a:xfrm>
            <a:off x="2589592" y="723899"/>
            <a:ext cx="8870656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AAF462-6D82-EBE1-069E-7DBC32F1CC5D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211A54-748F-71FD-8701-AE68B04A5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4041648"/>
            <a:ext cx="1822704" cy="1414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FF5B42-8E52-2B78-7C88-39A811D7A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054096" y="4041648"/>
            <a:ext cx="1822704" cy="1414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B569F4F-40C0-2BAE-2F80-0B6BF70B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F862698-31B6-3C3C-7B04-A5AB06659947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722376" y="2706624"/>
            <a:ext cx="1014984" cy="1014984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MMM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12F0E6AE-7B40-CC7A-BAB7-B5963027CE13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3163824" y="2706624"/>
            <a:ext cx="1014984" cy="1014984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MMM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F19DE03C-9C3C-ED9E-7938-68DC59591962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596128" y="2706624"/>
            <a:ext cx="1014984" cy="1014984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MMM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D15E2928-BFA0-AA75-6EC4-69EFDD615540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8028432" y="2706624"/>
            <a:ext cx="1014984" cy="1014984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MMM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B1000C26-BF38-857C-8EB7-C84E4425628C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10460736" y="2706624"/>
            <a:ext cx="1014984" cy="1014984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MMM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7A3AFB34-A509-98A0-B6AB-3BC35F16DDD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04688" y="4041648"/>
            <a:ext cx="1822704" cy="1414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B4CAD471-FB12-ACCA-9D4A-E01322DC61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18704" y="4041648"/>
            <a:ext cx="1822704" cy="1414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B7FF2DDC-689F-CE60-97C8-8575DBB2C0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369296" y="4041648"/>
            <a:ext cx="1563624" cy="1414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A2666B74-0A69-6162-5AD3-4561A8EE5514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8FC7A6E-EB75-1109-AB97-8091F2C9FF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noFill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3882992B-56C1-1B1D-6308-47369A0DF03F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651903" y="809244"/>
            <a:ext cx="941832" cy="621792"/>
          </a:xfrm>
        </p:spPr>
        <p:txBody>
          <a:bodyPr/>
          <a:lstStyle/>
          <a:p>
            <a:fld id="{CC43B8D3-9A08-F84C-9DD4-44948BA52D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024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9F44A91D-CC57-69D8-3CC1-3538FCB6BB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7662" b="48541"/>
          <a:stretch>
            <a:fillRect/>
          </a:stretch>
        </p:blipFill>
        <p:spPr>
          <a:xfrm flipV="1">
            <a:off x="10376194" y="1"/>
            <a:ext cx="1815806" cy="3829511"/>
          </a:xfrm>
          <a:custGeom>
            <a:avLst/>
            <a:gdLst>
              <a:gd name="connsiteX0" fmla="*/ 0 w 1815806"/>
              <a:gd name="connsiteY0" fmla="*/ 3829511 h 3829511"/>
              <a:gd name="connsiteX1" fmla="*/ 1815806 w 1815806"/>
              <a:gd name="connsiteY1" fmla="*/ 3829511 h 3829511"/>
              <a:gd name="connsiteX2" fmla="*/ 1815806 w 1815806"/>
              <a:gd name="connsiteY2" fmla="*/ 0 h 3829511"/>
              <a:gd name="connsiteX3" fmla="*/ 0 w 1815806"/>
              <a:gd name="connsiteY3" fmla="*/ 0 h 3829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5806" h="3829511">
                <a:moveTo>
                  <a:pt x="0" y="3829511"/>
                </a:moveTo>
                <a:lnTo>
                  <a:pt x="1815806" y="3829511"/>
                </a:lnTo>
                <a:lnTo>
                  <a:pt x="1815806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AB0AC87-A4CD-F667-74B2-52047C1E6FB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85638" b="45150"/>
          <a:stretch>
            <a:fillRect/>
          </a:stretch>
        </p:blipFill>
        <p:spPr>
          <a:xfrm flipV="1">
            <a:off x="10887888" y="1"/>
            <a:ext cx="1304112" cy="3289795"/>
          </a:xfrm>
          <a:custGeom>
            <a:avLst/>
            <a:gdLst>
              <a:gd name="connsiteX0" fmla="*/ 0 w 1304112"/>
              <a:gd name="connsiteY0" fmla="*/ 3289795 h 3289795"/>
              <a:gd name="connsiteX1" fmla="*/ 1304112 w 1304112"/>
              <a:gd name="connsiteY1" fmla="*/ 3289795 h 3289795"/>
              <a:gd name="connsiteX2" fmla="*/ 1304112 w 1304112"/>
              <a:gd name="connsiteY2" fmla="*/ 0 h 3289795"/>
              <a:gd name="connsiteX3" fmla="*/ 0 w 1304112"/>
              <a:gd name="connsiteY3" fmla="*/ 0 h 3289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4112" h="3289795">
                <a:moveTo>
                  <a:pt x="0" y="3289795"/>
                </a:moveTo>
                <a:lnTo>
                  <a:pt x="1304112" y="3289795"/>
                </a:lnTo>
                <a:lnTo>
                  <a:pt x="1304112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BEF48E5-0EF0-3977-79C2-820662F06DA9}"/>
              </a:ext>
            </a:extLst>
          </p:cNvPr>
          <p:cNvSpPr/>
          <p:nvPr userDrawn="1"/>
        </p:nvSpPr>
        <p:spPr>
          <a:xfrm>
            <a:off x="2589592" y="723899"/>
            <a:ext cx="8870656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AAF462-6D82-EBE1-069E-7DBC32F1CC5D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 55">
            <a:extLst>
              <a:ext uri="{FF2B5EF4-FFF2-40B4-BE49-F238E27FC236}">
                <a16:creationId xmlns:a16="http://schemas.microsoft.com/office/drawing/2014/main" id="{5DF0CA69-CF45-9850-4F85-B4C3BF2141B4}"/>
              </a:ext>
            </a:extLst>
          </p:cNvPr>
          <p:cNvSpPr/>
          <p:nvPr userDrawn="1"/>
        </p:nvSpPr>
        <p:spPr>
          <a:xfrm>
            <a:off x="-7736" y="6082871"/>
            <a:ext cx="12199737" cy="493110"/>
          </a:xfrm>
          <a:custGeom>
            <a:avLst/>
            <a:gdLst>
              <a:gd name="connsiteX0" fmla="*/ 25897 w 12199737"/>
              <a:gd name="connsiteY0" fmla="*/ 0 h 493110"/>
              <a:gd name="connsiteX1" fmla="*/ 12199737 w 12199737"/>
              <a:gd name="connsiteY1" fmla="*/ 0 h 493110"/>
              <a:gd name="connsiteX2" fmla="*/ 12199737 w 12199737"/>
              <a:gd name="connsiteY2" fmla="*/ 493110 h 493110"/>
              <a:gd name="connsiteX3" fmla="*/ 25897 w 12199737"/>
              <a:gd name="connsiteY3" fmla="*/ 493109 h 493110"/>
              <a:gd name="connsiteX4" fmla="*/ 0 w 12199737"/>
              <a:gd name="connsiteY4" fmla="*/ 490499 h 493110"/>
              <a:gd name="connsiteX5" fmla="*/ 0 w 12199737"/>
              <a:gd name="connsiteY5" fmla="*/ 2611 h 49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9737" h="493110">
                <a:moveTo>
                  <a:pt x="25897" y="0"/>
                </a:moveTo>
                <a:lnTo>
                  <a:pt x="12199737" y="0"/>
                </a:lnTo>
                <a:lnTo>
                  <a:pt x="12199737" y="493110"/>
                </a:lnTo>
                <a:lnTo>
                  <a:pt x="25897" y="493109"/>
                </a:lnTo>
                <a:lnTo>
                  <a:pt x="0" y="490499"/>
                </a:lnTo>
                <a:lnTo>
                  <a:pt x="0" y="261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FE865D6-FFF0-8547-C225-4EA40D12981C}"/>
              </a:ext>
            </a:extLst>
          </p:cNvPr>
          <p:cNvSpPr/>
          <p:nvPr userDrawn="1"/>
        </p:nvSpPr>
        <p:spPr>
          <a:xfrm>
            <a:off x="10745496" y="2712720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C43A4F4-14CD-C1BC-076B-D3EC524E9072}"/>
              </a:ext>
            </a:extLst>
          </p:cNvPr>
          <p:cNvSpPr/>
          <p:nvPr userDrawn="1"/>
        </p:nvSpPr>
        <p:spPr>
          <a:xfrm>
            <a:off x="11336726" y="2288311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59C9BF2-FA96-FBA2-CC60-3024E983F26F}"/>
              </a:ext>
            </a:extLst>
          </p:cNvPr>
          <p:cNvSpPr/>
          <p:nvPr userDrawn="1"/>
        </p:nvSpPr>
        <p:spPr>
          <a:xfrm>
            <a:off x="825032" y="6142636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211A54-748F-71FD-8701-AE68B04A5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2768" y="2148840"/>
            <a:ext cx="3566160" cy="649224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08F8E6-CFD8-798A-9C2F-F6AC425444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8448" y="2788920"/>
            <a:ext cx="4352544" cy="200253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1400"/>
            </a:lvl1pPr>
            <a:lvl2pPr>
              <a:lnSpc>
                <a:spcPct val="150000"/>
              </a:lnSpc>
              <a:spcBef>
                <a:spcPts val="0"/>
              </a:spcBef>
              <a:defRPr sz="1200"/>
            </a:lvl2pPr>
            <a:lvl3pPr>
              <a:lnSpc>
                <a:spcPct val="150000"/>
              </a:lnSpc>
              <a:spcBef>
                <a:spcPts val="0"/>
              </a:spcBef>
              <a:defRPr sz="1100"/>
            </a:lvl3pPr>
            <a:lvl4pPr>
              <a:lnSpc>
                <a:spcPct val="150000"/>
              </a:lnSpc>
              <a:spcBef>
                <a:spcPts val="0"/>
              </a:spcBef>
              <a:defRPr sz="1050"/>
            </a:lvl4pPr>
            <a:lvl5pPr>
              <a:lnSpc>
                <a:spcPct val="150000"/>
              </a:lnSpc>
              <a:spcBef>
                <a:spcPts val="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FF5B42-8E52-2B78-7C88-39A811D7A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35040" y="2148840"/>
            <a:ext cx="3566160" cy="649224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0AB633-C7A8-E90B-901E-7E3FCE2D5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60720" y="2788920"/>
            <a:ext cx="4352544" cy="200253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1400"/>
            </a:lvl1pPr>
            <a:lvl2pPr>
              <a:lnSpc>
                <a:spcPct val="150000"/>
              </a:lnSpc>
              <a:spcBef>
                <a:spcPts val="0"/>
              </a:spcBef>
              <a:defRPr sz="1200"/>
            </a:lvl2pPr>
            <a:lvl3pPr>
              <a:lnSpc>
                <a:spcPct val="150000"/>
              </a:lnSpc>
              <a:spcBef>
                <a:spcPts val="0"/>
              </a:spcBef>
              <a:defRPr sz="1100"/>
            </a:lvl3pPr>
            <a:lvl4pPr>
              <a:lnSpc>
                <a:spcPct val="150000"/>
              </a:lnSpc>
              <a:spcBef>
                <a:spcPts val="0"/>
              </a:spcBef>
              <a:defRPr sz="1050"/>
            </a:lvl4pPr>
            <a:lvl5pPr>
              <a:lnSpc>
                <a:spcPct val="150000"/>
              </a:lnSpc>
              <a:spcBef>
                <a:spcPts val="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B569F4F-40C0-2BAE-2F80-0B6BF70B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F38E5EFA-258F-AF45-F3FE-029FC10676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noFill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D44511B0-E2E3-43E3-E867-BD59B58CA9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FE5CA81-EC6E-7E1A-302A-32C7DC50B8A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812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BEF48E5-0EF0-3977-79C2-820662F06DA9}"/>
              </a:ext>
            </a:extLst>
          </p:cNvPr>
          <p:cNvSpPr/>
          <p:nvPr userDrawn="1"/>
        </p:nvSpPr>
        <p:spPr>
          <a:xfrm>
            <a:off x="2589592" y="723899"/>
            <a:ext cx="8870656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AAF462-6D82-EBE1-069E-7DBC32F1CC5D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211A54-748F-71FD-8701-AE68B04A5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2768" y="2148840"/>
            <a:ext cx="3218688" cy="365760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08F8E6-CFD8-798A-9C2F-F6AC425444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8448" y="2788920"/>
            <a:ext cx="3163824" cy="329184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1400"/>
            </a:lvl1pPr>
            <a:lvl2pPr>
              <a:lnSpc>
                <a:spcPct val="150000"/>
              </a:lnSpc>
              <a:spcBef>
                <a:spcPts val="0"/>
              </a:spcBef>
              <a:defRPr sz="1200"/>
            </a:lvl2pPr>
            <a:lvl3pPr>
              <a:lnSpc>
                <a:spcPct val="150000"/>
              </a:lnSpc>
              <a:spcBef>
                <a:spcPts val="0"/>
              </a:spcBef>
              <a:defRPr sz="1100"/>
            </a:lvl3pPr>
            <a:lvl4pPr>
              <a:lnSpc>
                <a:spcPct val="150000"/>
              </a:lnSpc>
              <a:spcBef>
                <a:spcPts val="0"/>
              </a:spcBef>
              <a:defRPr sz="1050"/>
            </a:lvl4pPr>
            <a:lvl5pPr>
              <a:lnSpc>
                <a:spcPct val="150000"/>
              </a:lnSpc>
              <a:spcBef>
                <a:spcPts val="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FF5B42-8E52-2B78-7C88-39A811D7A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349240" y="2148840"/>
            <a:ext cx="3218688" cy="365760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0AB633-C7A8-E90B-901E-7E3FCE2D5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74920" y="2788920"/>
            <a:ext cx="3163824" cy="329184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1400"/>
            </a:lvl1pPr>
            <a:lvl2pPr>
              <a:lnSpc>
                <a:spcPct val="150000"/>
              </a:lnSpc>
              <a:spcBef>
                <a:spcPts val="0"/>
              </a:spcBef>
              <a:defRPr sz="1200"/>
            </a:lvl2pPr>
            <a:lvl3pPr>
              <a:lnSpc>
                <a:spcPct val="150000"/>
              </a:lnSpc>
              <a:spcBef>
                <a:spcPts val="0"/>
              </a:spcBef>
              <a:defRPr sz="1100"/>
            </a:lvl3pPr>
            <a:lvl4pPr>
              <a:lnSpc>
                <a:spcPct val="150000"/>
              </a:lnSpc>
              <a:spcBef>
                <a:spcPts val="0"/>
              </a:spcBef>
              <a:defRPr sz="1050"/>
            </a:lvl4pPr>
            <a:lvl5pPr>
              <a:lnSpc>
                <a:spcPct val="150000"/>
              </a:lnSpc>
              <a:spcBef>
                <a:spcPts val="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B569F4F-40C0-2BAE-2F80-0B6BF70B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F38E5EFA-258F-AF45-F3FE-029FC10676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noFill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D44511B0-E2E3-43E3-E867-BD59B58CA9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FE5CA81-EC6E-7E1A-302A-32C7DC50B8A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38DCAB8-FF04-8225-502A-9415422E45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165" t="86663"/>
          <a:stretch/>
        </p:blipFill>
        <p:spPr>
          <a:xfrm flipH="1" flipV="1">
            <a:off x="7732664" y="5943369"/>
            <a:ext cx="4459335" cy="914630"/>
          </a:xfrm>
          <a:custGeom>
            <a:avLst/>
            <a:gdLst>
              <a:gd name="connsiteX0" fmla="*/ 0 w 4459335"/>
              <a:gd name="connsiteY0" fmla="*/ 0 h 1543022"/>
              <a:gd name="connsiteX1" fmla="*/ 4459335 w 4459335"/>
              <a:gd name="connsiteY1" fmla="*/ 0 h 1543022"/>
              <a:gd name="connsiteX2" fmla="*/ 4459335 w 4459335"/>
              <a:gd name="connsiteY2" fmla="*/ 1543022 h 1543022"/>
              <a:gd name="connsiteX3" fmla="*/ 0 w 4459335"/>
              <a:gd name="connsiteY3" fmla="*/ 1543022 h 1543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9335" h="1543022">
                <a:moveTo>
                  <a:pt x="0" y="0"/>
                </a:moveTo>
                <a:lnTo>
                  <a:pt x="4459335" y="0"/>
                </a:lnTo>
                <a:lnTo>
                  <a:pt x="4459335" y="1543022"/>
                </a:lnTo>
                <a:lnTo>
                  <a:pt x="0" y="1543022"/>
                </a:lnTo>
                <a:close/>
              </a:path>
            </a:pathLst>
          </a:cu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37B56B1-1773-120E-5DF7-ADC768615C86}"/>
              </a:ext>
            </a:extLst>
          </p:cNvPr>
          <p:cNvSpPr/>
          <p:nvPr userDrawn="1"/>
        </p:nvSpPr>
        <p:spPr>
          <a:xfrm>
            <a:off x="10012200" y="5977940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A05B6D8-31AC-001B-57B4-132C0A9BED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51392" y="2148840"/>
            <a:ext cx="3218688" cy="365760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56DC4DB0-B5C2-72F4-A891-0281DDB80FC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567928" y="2788920"/>
            <a:ext cx="3163824" cy="329184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1400"/>
            </a:lvl1pPr>
            <a:lvl2pPr>
              <a:lnSpc>
                <a:spcPct val="150000"/>
              </a:lnSpc>
              <a:spcBef>
                <a:spcPts val="0"/>
              </a:spcBef>
              <a:defRPr sz="1200"/>
            </a:lvl2pPr>
            <a:lvl3pPr>
              <a:lnSpc>
                <a:spcPct val="150000"/>
              </a:lnSpc>
              <a:spcBef>
                <a:spcPts val="0"/>
              </a:spcBef>
              <a:defRPr sz="1100"/>
            </a:lvl3pPr>
            <a:lvl4pPr>
              <a:lnSpc>
                <a:spcPct val="150000"/>
              </a:lnSpc>
              <a:spcBef>
                <a:spcPts val="0"/>
              </a:spcBef>
              <a:defRPr sz="1050"/>
            </a:lvl4pPr>
            <a:lvl5pPr>
              <a:lnSpc>
                <a:spcPct val="150000"/>
              </a:lnSpc>
              <a:spcBef>
                <a:spcPts val="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35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raphic 22">
            <a:extLst>
              <a:ext uri="{FF2B5EF4-FFF2-40B4-BE49-F238E27FC236}">
                <a16:creationId xmlns:a16="http://schemas.microsoft.com/office/drawing/2014/main" id="{8508C9A2-89A3-8585-F561-54AF27E76C2E}"/>
              </a:ext>
            </a:extLst>
          </p:cNvPr>
          <p:cNvSpPr/>
          <p:nvPr/>
        </p:nvSpPr>
        <p:spPr>
          <a:xfrm>
            <a:off x="8963354" y="3545840"/>
            <a:ext cx="2556181" cy="2641600"/>
          </a:xfrm>
          <a:custGeom>
            <a:avLst/>
            <a:gdLst>
              <a:gd name="connsiteX0" fmla="*/ 11417928 w 11417635"/>
              <a:gd name="connsiteY0" fmla="*/ 16489276 h 17685280"/>
              <a:gd name="connsiteX1" fmla="*/ 10219543 w 11417635"/>
              <a:gd name="connsiteY1" fmla="*/ 17687536 h 17685280"/>
              <a:gd name="connsiteX2" fmla="*/ 1198684 w 11417635"/>
              <a:gd name="connsiteY2" fmla="*/ 17687536 h 17685280"/>
              <a:gd name="connsiteX3" fmla="*/ 293 w 11417635"/>
              <a:gd name="connsiteY3" fmla="*/ 16489276 h 17685280"/>
              <a:gd name="connsiteX4" fmla="*/ 293 w 11417635"/>
              <a:gd name="connsiteY4" fmla="*/ 1200514 h 17685280"/>
              <a:gd name="connsiteX5" fmla="*/ 1198684 w 11417635"/>
              <a:gd name="connsiteY5" fmla="*/ 2255 h 17685280"/>
              <a:gd name="connsiteX6" fmla="*/ 10219543 w 11417635"/>
              <a:gd name="connsiteY6" fmla="*/ 2255 h 17685280"/>
              <a:gd name="connsiteX7" fmla="*/ 11417928 w 11417635"/>
              <a:gd name="connsiteY7" fmla="*/ 1200514 h 17685280"/>
              <a:gd name="connsiteX0" fmla="*/ 11417635 w 11417635"/>
              <a:gd name="connsiteY0" fmla="*/ 16501248 h 17699508"/>
              <a:gd name="connsiteX1" fmla="*/ 10219250 w 11417635"/>
              <a:gd name="connsiteY1" fmla="*/ 17699508 h 17699508"/>
              <a:gd name="connsiteX2" fmla="*/ 1198391 w 11417635"/>
              <a:gd name="connsiteY2" fmla="*/ 17699508 h 17699508"/>
              <a:gd name="connsiteX3" fmla="*/ 0 w 11417635"/>
              <a:gd name="connsiteY3" fmla="*/ 16501248 h 17699508"/>
              <a:gd name="connsiteX4" fmla="*/ 0 w 11417635"/>
              <a:gd name="connsiteY4" fmla="*/ 1212486 h 17699508"/>
              <a:gd name="connsiteX5" fmla="*/ 1198391 w 11417635"/>
              <a:gd name="connsiteY5" fmla="*/ 14227 h 17699508"/>
              <a:gd name="connsiteX6" fmla="*/ 3548686 w 11417635"/>
              <a:gd name="connsiteY6" fmla="*/ 0 h 17699508"/>
              <a:gd name="connsiteX7" fmla="*/ 10219250 w 11417635"/>
              <a:gd name="connsiteY7" fmla="*/ 14227 h 17699508"/>
              <a:gd name="connsiteX8" fmla="*/ 11417635 w 11417635"/>
              <a:gd name="connsiteY8" fmla="*/ 1212486 h 17699508"/>
              <a:gd name="connsiteX9" fmla="*/ 11417635 w 11417635"/>
              <a:gd name="connsiteY9" fmla="*/ 16501248 h 17699508"/>
              <a:gd name="connsiteX0" fmla="*/ 11417635 w 11509075"/>
              <a:gd name="connsiteY0" fmla="*/ 1212486 h 17699508"/>
              <a:gd name="connsiteX1" fmla="*/ 11417635 w 11509075"/>
              <a:gd name="connsiteY1" fmla="*/ 16501248 h 17699508"/>
              <a:gd name="connsiteX2" fmla="*/ 10219250 w 11509075"/>
              <a:gd name="connsiteY2" fmla="*/ 17699508 h 17699508"/>
              <a:gd name="connsiteX3" fmla="*/ 1198391 w 11509075"/>
              <a:gd name="connsiteY3" fmla="*/ 17699508 h 17699508"/>
              <a:gd name="connsiteX4" fmla="*/ 0 w 11509075"/>
              <a:gd name="connsiteY4" fmla="*/ 16501248 h 17699508"/>
              <a:gd name="connsiteX5" fmla="*/ 0 w 11509075"/>
              <a:gd name="connsiteY5" fmla="*/ 1212486 h 17699508"/>
              <a:gd name="connsiteX6" fmla="*/ 1198391 w 11509075"/>
              <a:gd name="connsiteY6" fmla="*/ 14227 h 17699508"/>
              <a:gd name="connsiteX7" fmla="*/ 3548686 w 11509075"/>
              <a:gd name="connsiteY7" fmla="*/ 0 h 17699508"/>
              <a:gd name="connsiteX8" fmla="*/ 10219250 w 11509075"/>
              <a:gd name="connsiteY8" fmla="*/ 14227 h 17699508"/>
              <a:gd name="connsiteX9" fmla="*/ 11509075 w 11509075"/>
              <a:gd name="connsiteY9" fmla="*/ 1303926 h 17699508"/>
              <a:gd name="connsiteX0" fmla="*/ 11417635 w 11417635"/>
              <a:gd name="connsiteY0" fmla="*/ 1212486 h 17699508"/>
              <a:gd name="connsiteX1" fmla="*/ 11417635 w 11417635"/>
              <a:gd name="connsiteY1" fmla="*/ 16501248 h 17699508"/>
              <a:gd name="connsiteX2" fmla="*/ 10219250 w 11417635"/>
              <a:gd name="connsiteY2" fmla="*/ 17699508 h 17699508"/>
              <a:gd name="connsiteX3" fmla="*/ 1198391 w 11417635"/>
              <a:gd name="connsiteY3" fmla="*/ 17699508 h 17699508"/>
              <a:gd name="connsiteX4" fmla="*/ 0 w 11417635"/>
              <a:gd name="connsiteY4" fmla="*/ 16501248 h 17699508"/>
              <a:gd name="connsiteX5" fmla="*/ 0 w 11417635"/>
              <a:gd name="connsiteY5" fmla="*/ 1212486 h 17699508"/>
              <a:gd name="connsiteX6" fmla="*/ 1198391 w 11417635"/>
              <a:gd name="connsiteY6" fmla="*/ 14227 h 17699508"/>
              <a:gd name="connsiteX7" fmla="*/ 3548686 w 11417635"/>
              <a:gd name="connsiteY7" fmla="*/ 0 h 17699508"/>
              <a:gd name="connsiteX8" fmla="*/ 10219250 w 11417635"/>
              <a:gd name="connsiteY8" fmla="*/ 14227 h 17699508"/>
              <a:gd name="connsiteX0" fmla="*/ 11417635 w 11417635"/>
              <a:gd name="connsiteY0" fmla="*/ 1212486 h 17699508"/>
              <a:gd name="connsiteX1" fmla="*/ 11417635 w 11417635"/>
              <a:gd name="connsiteY1" fmla="*/ 16501248 h 17699508"/>
              <a:gd name="connsiteX2" fmla="*/ 10219250 w 11417635"/>
              <a:gd name="connsiteY2" fmla="*/ 17699508 h 17699508"/>
              <a:gd name="connsiteX3" fmla="*/ 1198391 w 11417635"/>
              <a:gd name="connsiteY3" fmla="*/ 17699508 h 17699508"/>
              <a:gd name="connsiteX4" fmla="*/ 0 w 11417635"/>
              <a:gd name="connsiteY4" fmla="*/ 16501248 h 17699508"/>
              <a:gd name="connsiteX5" fmla="*/ 0 w 11417635"/>
              <a:gd name="connsiteY5" fmla="*/ 1212486 h 17699508"/>
              <a:gd name="connsiteX6" fmla="*/ 1198391 w 11417635"/>
              <a:gd name="connsiteY6" fmla="*/ 14227 h 17699508"/>
              <a:gd name="connsiteX7" fmla="*/ 3548686 w 11417635"/>
              <a:gd name="connsiteY7" fmla="*/ 0 h 17699508"/>
              <a:gd name="connsiteX0" fmla="*/ 11417635 w 11417635"/>
              <a:gd name="connsiteY0" fmla="*/ 16501248 h 17699508"/>
              <a:gd name="connsiteX1" fmla="*/ 10219250 w 11417635"/>
              <a:gd name="connsiteY1" fmla="*/ 17699508 h 17699508"/>
              <a:gd name="connsiteX2" fmla="*/ 1198391 w 11417635"/>
              <a:gd name="connsiteY2" fmla="*/ 17699508 h 17699508"/>
              <a:gd name="connsiteX3" fmla="*/ 0 w 11417635"/>
              <a:gd name="connsiteY3" fmla="*/ 16501248 h 17699508"/>
              <a:gd name="connsiteX4" fmla="*/ 0 w 11417635"/>
              <a:gd name="connsiteY4" fmla="*/ 1212486 h 17699508"/>
              <a:gd name="connsiteX5" fmla="*/ 1198391 w 11417635"/>
              <a:gd name="connsiteY5" fmla="*/ 14227 h 17699508"/>
              <a:gd name="connsiteX6" fmla="*/ 3548686 w 11417635"/>
              <a:gd name="connsiteY6" fmla="*/ 0 h 17699508"/>
              <a:gd name="connsiteX0" fmla="*/ 11419870 w 11419870"/>
              <a:gd name="connsiteY0" fmla="*/ 16501248 h 17699508"/>
              <a:gd name="connsiteX1" fmla="*/ 10221485 w 11419870"/>
              <a:gd name="connsiteY1" fmla="*/ 17699508 h 17699508"/>
              <a:gd name="connsiteX2" fmla="*/ 1200626 w 11419870"/>
              <a:gd name="connsiteY2" fmla="*/ 17699508 h 17699508"/>
              <a:gd name="connsiteX3" fmla="*/ 2235 w 11419870"/>
              <a:gd name="connsiteY3" fmla="*/ 16501248 h 17699508"/>
              <a:gd name="connsiteX4" fmla="*/ 0 w 11419870"/>
              <a:gd name="connsiteY4" fmla="*/ 3002280 h 17699508"/>
              <a:gd name="connsiteX5" fmla="*/ 2235 w 11419870"/>
              <a:gd name="connsiteY5" fmla="*/ 1212486 h 17699508"/>
              <a:gd name="connsiteX6" fmla="*/ 1200626 w 11419870"/>
              <a:gd name="connsiteY6" fmla="*/ 14227 h 17699508"/>
              <a:gd name="connsiteX7" fmla="*/ 3550921 w 11419870"/>
              <a:gd name="connsiteY7" fmla="*/ 0 h 17699508"/>
              <a:gd name="connsiteX0" fmla="*/ 11419870 w 11419870"/>
              <a:gd name="connsiteY0" fmla="*/ 16501248 h 17699508"/>
              <a:gd name="connsiteX1" fmla="*/ 10221485 w 11419870"/>
              <a:gd name="connsiteY1" fmla="*/ 17699508 h 17699508"/>
              <a:gd name="connsiteX2" fmla="*/ 1200626 w 11419870"/>
              <a:gd name="connsiteY2" fmla="*/ 17699508 h 17699508"/>
              <a:gd name="connsiteX3" fmla="*/ 2235 w 11419870"/>
              <a:gd name="connsiteY3" fmla="*/ 16501248 h 17699508"/>
              <a:gd name="connsiteX4" fmla="*/ 0 w 11419870"/>
              <a:gd name="connsiteY4" fmla="*/ 3947160 h 17699508"/>
              <a:gd name="connsiteX5" fmla="*/ 0 w 11419870"/>
              <a:gd name="connsiteY5" fmla="*/ 3002280 h 17699508"/>
              <a:gd name="connsiteX6" fmla="*/ 2235 w 11419870"/>
              <a:gd name="connsiteY6" fmla="*/ 1212486 h 17699508"/>
              <a:gd name="connsiteX7" fmla="*/ 1200626 w 11419870"/>
              <a:gd name="connsiteY7" fmla="*/ 14227 h 17699508"/>
              <a:gd name="connsiteX8" fmla="*/ 3550921 w 11419870"/>
              <a:gd name="connsiteY8" fmla="*/ 0 h 17699508"/>
              <a:gd name="connsiteX0" fmla="*/ 10221485 w 10221485"/>
              <a:gd name="connsiteY0" fmla="*/ 17699508 h 17699508"/>
              <a:gd name="connsiteX1" fmla="*/ 1200626 w 10221485"/>
              <a:gd name="connsiteY1" fmla="*/ 17699508 h 17699508"/>
              <a:gd name="connsiteX2" fmla="*/ 2235 w 10221485"/>
              <a:gd name="connsiteY2" fmla="*/ 16501248 h 17699508"/>
              <a:gd name="connsiteX3" fmla="*/ 0 w 10221485"/>
              <a:gd name="connsiteY3" fmla="*/ 3947160 h 17699508"/>
              <a:gd name="connsiteX4" fmla="*/ 0 w 10221485"/>
              <a:gd name="connsiteY4" fmla="*/ 3002280 h 17699508"/>
              <a:gd name="connsiteX5" fmla="*/ 2235 w 10221485"/>
              <a:gd name="connsiteY5" fmla="*/ 1212486 h 17699508"/>
              <a:gd name="connsiteX6" fmla="*/ 1200626 w 10221485"/>
              <a:gd name="connsiteY6" fmla="*/ 14227 h 17699508"/>
              <a:gd name="connsiteX7" fmla="*/ 3550921 w 10221485"/>
              <a:gd name="connsiteY7" fmla="*/ 0 h 17699508"/>
              <a:gd name="connsiteX0" fmla="*/ 1200626 w 3550921"/>
              <a:gd name="connsiteY0" fmla="*/ 17699508 h 17699508"/>
              <a:gd name="connsiteX1" fmla="*/ 2235 w 3550921"/>
              <a:gd name="connsiteY1" fmla="*/ 16501248 h 17699508"/>
              <a:gd name="connsiteX2" fmla="*/ 0 w 3550921"/>
              <a:gd name="connsiteY2" fmla="*/ 3947160 h 17699508"/>
              <a:gd name="connsiteX3" fmla="*/ 0 w 3550921"/>
              <a:gd name="connsiteY3" fmla="*/ 3002280 h 17699508"/>
              <a:gd name="connsiteX4" fmla="*/ 2235 w 3550921"/>
              <a:gd name="connsiteY4" fmla="*/ 1212486 h 17699508"/>
              <a:gd name="connsiteX5" fmla="*/ 1200626 w 3550921"/>
              <a:gd name="connsiteY5" fmla="*/ 14227 h 17699508"/>
              <a:gd name="connsiteX6" fmla="*/ 3550921 w 3550921"/>
              <a:gd name="connsiteY6" fmla="*/ 0 h 17699508"/>
              <a:gd name="connsiteX0" fmla="*/ 2235 w 3550921"/>
              <a:gd name="connsiteY0" fmla="*/ 16501248 h 16501248"/>
              <a:gd name="connsiteX1" fmla="*/ 0 w 3550921"/>
              <a:gd name="connsiteY1" fmla="*/ 3947160 h 16501248"/>
              <a:gd name="connsiteX2" fmla="*/ 0 w 3550921"/>
              <a:gd name="connsiteY2" fmla="*/ 3002280 h 16501248"/>
              <a:gd name="connsiteX3" fmla="*/ 2235 w 3550921"/>
              <a:gd name="connsiteY3" fmla="*/ 1212486 h 16501248"/>
              <a:gd name="connsiteX4" fmla="*/ 1200626 w 3550921"/>
              <a:gd name="connsiteY4" fmla="*/ 14227 h 16501248"/>
              <a:gd name="connsiteX5" fmla="*/ 3550921 w 3550921"/>
              <a:gd name="connsiteY5" fmla="*/ 0 h 16501248"/>
              <a:gd name="connsiteX0" fmla="*/ 0 w 3550921"/>
              <a:gd name="connsiteY0" fmla="*/ 3947160 h 3947160"/>
              <a:gd name="connsiteX1" fmla="*/ 0 w 3550921"/>
              <a:gd name="connsiteY1" fmla="*/ 3002280 h 3947160"/>
              <a:gd name="connsiteX2" fmla="*/ 2235 w 3550921"/>
              <a:gd name="connsiteY2" fmla="*/ 1212486 h 3947160"/>
              <a:gd name="connsiteX3" fmla="*/ 1200626 w 3550921"/>
              <a:gd name="connsiteY3" fmla="*/ 14227 h 3947160"/>
              <a:gd name="connsiteX4" fmla="*/ 3550921 w 3550921"/>
              <a:gd name="connsiteY4" fmla="*/ 0 h 3947160"/>
              <a:gd name="connsiteX0" fmla="*/ 0 w 3550921"/>
              <a:gd name="connsiteY0" fmla="*/ 3002280 h 3002280"/>
              <a:gd name="connsiteX1" fmla="*/ 2235 w 3550921"/>
              <a:gd name="connsiteY1" fmla="*/ 1212486 h 3002280"/>
              <a:gd name="connsiteX2" fmla="*/ 1200626 w 3550921"/>
              <a:gd name="connsiteY2" fmla="*/ 14227 h 3002280"/>
              <a:gd name="connsiteX3" fmla="*/ 3550921 w 3550921"/>
              <a:gd name="connsiteY3" fmla="*/ 0 h 3002280"/>
              <a:gd name="connsiteX0" fmla="*/ 2845 w 3548686"/>
              <a:gd name="connsiteY0" fmla="*/ 2799080 h 2799080"/>
              <a:gd name="connsiteX1" fmla="*/ 0 w 3548686"/>
              <a:gd name="connsiteY1" fmla="*/ 1212486 h 2799080"/>
              <a:gd name="connsiteX2" fmla="*/ 1198391 w 3548686"/>
              <a:gd name="connsiteY2" fmla="*/ 14227 h 2799080"/>
              <a:gd name="connsiteX3" fmla="*/ 3548686 w 3548686"/>
              <a:gd name="connsiteY3" fmla="*/ 0 h 2799080"/>
              <a:gd name="connsiteX0" fmla="*/ 2845 w 3548686"/>
              <a:gd name="connsiteY0" fmla="*/ 2707640 h 2707640"/>
              <a:gd name="connsiteX1" fmla="*/ 0 w 3548686"/>
              <a:gd name="connsiteY1" fmla="*/ 1212486 h 2707640"/>
              <a:gd name="connsiteX2" fmla="*/ 1198391 w 3548686"/>
              <a:gd name="connsiteY2" fmla="*/ 14227 h 2707640"/>
              <a:gd name="connsiteX3" fmla="*/ 3548686 w 3548686"/>
              <a:gd name="connsiteY3" fmla="*/ 0 h 2707640"/>
              <a:gd name="connsiteX0" fmla="*/ 2845 w 3548686"/>
              <a:gd name="connsiteY0" fmla="*/ 2667000 h 2667000"/>
              <a:gd name="connsiteX1" fmla="*/ 0 w 3548686"/>
              <a:gd name="connsiteY1" fmla="*/ 1212486 h 2667000"/>
              <a:gd name="connsiteX2" fmla="*/ 1198391 w 3548686"/>
              <a:gd name="connsiteY2" fmla="*/ 14227 h 2667000"/>
              <a:gd name="connsiteX3" fmla="*/ 3548686 w 3548686"/>
              <a:gd name="connsiteY3" fmla="*/ 0 h 2667000"/>
              <a:gd name="connsiteX0" fmla="*/ 2845 w 3548686"/>
              <a:gd name="connsiteY0" fmla="*/ 2651760 h 2651760"/>
              <a:gd name="connsiteX1" fmla="*/ 0 w 3548686"/>
              <a:gd name="connsiteY1" fmla="*/ 1212486 h 2651760"/>
              <a:gd name="connsiteX2" fmla="*/ 1198391 w 3548686"/>
              <a:gd name="connsiteY2" fmla="*/ 14227 h 2651760"/>
              <a:gd name="connsiteX3" fmla="*/ 3548686 w 3548686"/>
              <a:gd name="connsiteY3" fmla="*/ 0 h 2651760"/>
              <a:gd name="connsiteX0" fmla="*/ 2845 w 3020366"/>
              <a:gd name="connsiteY0" fmla="*/ 2651760 h 2651760"/>
              <a:gd name="connsiteX1" fmla="*/ 0 w 3020366"/>
              <a:gd name="connsiteY1" fmla="*/ 1212486 h 2651760"/>
              <a:gd name="connsiteX2" fmla="*/ 1198391 w 3020366"/>
              <a:gd name="connsiteY2" fmla="*/ 14227 h 2651760"/>
              <a:gd name="connsiteX3" fmla="*/ 3020366 w 3020366"/>
              <a:gd name="connsiteY3" fmla="*/ 0 h 2651760"/>
              <a:gd name="connsiteX0" fmla="*/ 2845 w 2883206"/>
              <a:gd name="connsiteY0" fmla="*/ 2651760 h 2651760"/>
              <a:gd name="connsiteX1" fmla="*/ 0 w 2883206"/>
              <a:gd name="connsiteY1" fmla="*/ 1212486 h 2651760"/>
              <a:gd name="connsiteX2" fmla="*/ 1198391 w 2883206"/>
              <a:gd name="connsiteY2" fmla="*/ 14227 h 2651760"/>
              <a:gd name="connsiteX3" fmla="*/ 2883206 w 2883206"/>
              <a:gd name="connsiteY3" fmla="*/ 0 h 2651760"/>
              <a:gd name="connsiteX0" fmla="*/ 2845 w 2796846"/>
              <a:gd name="connsiteY0" fmla="*/ 2651760 h 2651760"/>
              <a:gd name="connsiteX1" fmla="*/ 0 w 2796846"/>
              <a:gd name="connsiteY1" fmla="*/ 1212486 h 2651760"/>
              <a:gd name="connsiteX2" fmla="*/ 1198391 w 2796846"/>
              <a:gd name="connsiteY2" fmla="*/ 14227 h 2651760"/>
              <a:gd name="connsiteX3" fmla="*/ 2796846 w 2796846"/>
              <a:gd name="connsiteY3" fmla="*/ 0 h 2651760"/>
              <a:gd name="connsiteX0" fmla="*/ 2845 w 2735886"/>
              <a:gd name="connsiteY0" fmla="*/ 2656840 h 2656840"/>
              <a:gd name="connsiteX1" fmla="*/ 0 w 2735886"/>
              <a:gd name="connsiteY1" fmla="*/ 1217566 h 2656840"/>
              <a:gd name="connsiteX2" fmla="*/ 1198391 w 2735886"/>
              <a:gd name="connsiteY2" fmla="*/ 19307 h 2656840"/>
              <a:gd name="connsiteX3" fmla="*/ 2735886 w 2735886"/>
              <a:gd name="connsiteY3" fmla="*/ 0 h 2656840"/>
              <a:gd name="connsiteX0" fmla="*/ 2845 w 2674926"/>
              <a:gd name="connsiteY0" fmla="*/ 2651760 h 2651760"/>
              <a:gd name="connsiteX1" fmla="*/ 0 w 2674926"/>
              <a:gd name="connsiteY1" fmla="*/ 1212486 h 2651760"/>
              <a:gd name="connsiteX2" fmla="*/ 1198391 w 2674926"/>
              <a:gd name="connsiteY2" fmla="*/ 14227 h 2651760"/>
              <a:gd name="connsiteX3" fmla="*/ 2674926 w 2674926"/>
              <a:gd name="connsiteY3" fmla="*/ 0 h 2651760"/>
              <a:gd name="connsiteX0" fmla="*/ 2845 w 2674926"/>
              <a:gd name="connsiteY0" fmla="*/ 2651760 h 2651760"/>
              <a:gd name="connsiteX1" fmla="*/ 0 w 2674926"/>
              <a:gd name="connsiteY1" fmla="*/ 1212486 h 2651760"/>
              <a:gd name="connsiteX2" fmla="*/ 1198391 w 2674926"/>
              <a:gd name="connsiteY2" fmla="*/ 14227 h 2651760"/>
              <a:gd name="connsiteX3" fmla="*/ 2674926 w 2674926"/>
              <a:gd name="connsiteY3" fmla="*/ 0 h 2651760"/>
              <a:gd name="connsiteX0" fmla="*/ 2845 w 2644446"/>
              <a:gd name="connsiteY0" fmla="*/ 2651760 h 2651760"/>
              <a:gd name="connsiteX1" fmla="*/ 0 w 2644446"/>
              <a:gd name="connsiteY1" fmla="*/ 1212486 h 2651760"/>
              <a:gd name="connsiteX2" fmla="*/ 1198391 w 2644446"/>
              <a:gd name="connsiteY2" fmla="*/ 14227 h 2651760"/>
              <a:gd name="connsiteX3" fmla="*/ 2644446 w 2644446"/>
              <a:gd name="connsiteY3" fmla="*/ 0 h 2651760"/>
              <a:gd name="connsiteX0" fmla="*/ 2845 w 2608886"/>
              <a:gd name="connsiteY0" fmla="*/ 2651760 h 2651760"/>
              <a:gd name="connsiteX1" fmla="*/ 0 w 2608886"/>
              <a:gd name="connsiteY1" fmla="*/ 1212486 h 2651760"/>
              <a:gd name="connsiteX2" fmla="*/ 1198391 w 2608886"/>
              <a:gd name="connsiteY2" fmla="*/ 14227 h 2651760"/>
              <a:gd name="connsiteX3" fmla="*/ 2608886 w 2608886"/>
              <a:gd name="connsiteY3" fmla="*/ 0 h 2651760"/>
              <a:gd name="connsiteX0" fmla="*/ 2845 w 2598726"/>
              <a:gd name="connsiteY0" fmla="*/ 2646680 h 2646680"/>
              <a:gd name="connsiteX1" fmla="*/ 0 w 2598726"/>
              <a:gd name="connsiteY1" fmla="*/ 1207406 h 2646680"/>
              <a:gd name="connsiteX2" fmla="*/ 1198391 w 2598726"/>
              <a:gd name="connsiteY2" fmla="*/ 9147 h 2646680"/>
              <a:gd name="connsiteX3" fmla="*/ 2598726 w 2598726"/>
              <a:gd name="connsiteY3" fmla="*/ 0 h 2646680"/>
              <a:gd name="connsiteX0" fmla="*/ 2845 w 2558086"/>
              <a:gd name="connsiteY0" fmla="*/ 2641600 h 2641600"/>
              <a:gd name="connsiteX1" fmla="*/ 0 w 2558086"/>
              <a:gd name="connsiteY1" fmla="*/ 1202326 h 2641600"/>
              <a:gd name="connsiteX2" fmla="*/ 1198391 w 2558086"/>
              <a:gd name="connsiteY2" fmla="*/ 4067 h 2641600"/>
              <a:gd name="connsiteX3" fmla="*/ 2558086 w 2558086"/>
              <a:gd name="connsiteY3" fmla="*/ 0 h 2641600"/>
              <a:gd name="connsiteX0" fmla="*/ 2845 w 2556181"/>
              <a:gd name="connsiteY0" fmla="*/ 2641600 h 2641600"/>
              <a:gd name="connsiteX1" fmla="*/ 0 w 2556181"/>
              <a:gd name="connsiteY1" fmla="*/ 1202326 h 2641600"/>
              <a:gd name="connsiteX2" fmla="*/ 1198391 w 2556181"/>
              <a:gd name="connsiteY2" fmla="*/ 4067 h 2641600"/>
              <a:gd name="connsiteX3" fmla="*/ 2556181 w 2556181"/>
              <a:gd name="connsiteY3" fmla="*/ 0 h 26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6181" h="2641600">
                <a:moveTo>
                  <a:pt x="2845" y="2641600"/>
                </a:moveTo>
                <a:cubicBezTo>
                  <a:pt x="1897" y="2112735"/>
                  <a:pt x="948" y="1731191"/>
                  <a:pt x="0" y="1202326"/>
                </a:cubicBezTo>
                <a:cubicBezTo>
                  <a:pt x="0" y="540519"/>
                  <a:pt x="536541" y="4067"/>
                  <a:pt x="1198391" y="4067"/>
                </a:cubicBezTo>
                <a:lnTo>
                  <a:pt x="2556181" y="0"/>
                </a:lnTo>
              </a:path>
            </a:pathLst>
          </a:custGeom>
          <a:noFill/>
          <a:ln w="1356897" cap="sq">
            <a:solidFill>
              <a:schemeClr val="accent4">
                <a:alpha val="89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0" y="2121408"/>
            <a:ext cx="6510528" cy="3578352"/>
          </a:xfrm>
        </p:spPr>
        <p:txBody>
          <a:bodyPr/>
          <a:lstStyle>
            <a:lvl1pPr marL="0" indent="0">
              <a:buNone/>
              <a:defRPr sz="1800"/>
            </a:lvl1pPr>
            <a:lvl2pPr marL="283464">
              <a:defRPr sz="1800"/>
            </a:lvl2pPr>
            <a:lvl3pPr marL="566928">
              <a:defRPr sz="1600"/>
            </a:lvl3pPr>
            <a:lvl4pPr marL="758952">
              <a:defRPr sz="1400"/>
            </a:lvl4pPr>
            <a:lvl5pPr marL="1042416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E3602100-4B1B-08F9-3FE3-A39515512D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noFill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5" name="Graphic 24">
            <a:extLst>
              <a:ext uri="{FF2B5EF4-FFF2-40B4-BE49-F238E27FC236}">
                <a16:creationId xmlns:a16="http://schemas.microsoft.com/office/drawing/2014/main" id="{3A387C14-96A1-A53F-B0C4-8C320C0E434B}"/>
              </a:ext>
            </a:extLst>
          </p:cNvPr>
          <p:cNvSpPr/>
          <p:nvPr/>
        </p:nvSpPr>
        <p:spPr>
          <a:xfrm>
            <a:off x="8928734" y="3558489"/>
            <a:ext cx="3162299" cy="3196641"/>
          </a:xfrm>
          <a:custGeom>
            <a:avLst/>
            <a:gdLst>
              <a:gd name="connsiteX0" fmla="*/ -3730 w 9166847"/>
              <a:gd name="connsiteY0" fmla="*/ 5764965 h 5765688"/>
              <a:gd name="connsiteX1" fmla="*/ -3730 w 9166847"/>
              <a:gd name="connsiteY1" fmla="*/ 1152444 h 5765688"/>
              <a:gd name="connsiteX2" fmla="*/ 1189314 w 9166847"/>
              <a:gd name="connsiteY2" fmla="*/ -724 h 5765688"/>
              <a:gd name="connsiteX3" fmla="*/ 9163118 w 9166847"/>
              <a:gd name="connsiteY3" fmla="*/ 36857 h 5765688"/>
              <a:gd name="connsiteX0" fmla="*/ 0 w 9166848"/>
              <a:gd name="connsiteY0" fmla="*/ 5765689 h 5765689"/>
              <a:gd name="connsiteX1" fmla="*/ 0 w 9166848"/>
              <a:gd name="connsiteY1" fmla="*/ 1153168 h 5765689"/>
              <a:gd name="connsiteX2" fmla="*/ 1193044 w 9166848"/>
              <a:gd name="connsiteY2" fmla="*/ 0 h 5765689"/>
              <a:gd name="connsiteX3" fmla="*/ 2736923 w 9166848"/>
              <a:gd name="connsiteY3" fmla="*/ 1574 h 5765689"/>
              <a:gd name="connsiteX4" fmla="*/ 9166848 w 9166848"/>
              <a:gd name="connsiteY4" fmla="*/ 37581 h 5765689"/>
              <a:gd name="connsiteX0" fmla="*/ 0 w 9166848"/>
              <a:gd name="connsiteY0" fmla="*/ 5765689 h 5765689"/>
              <a:gd name="connsiteX1" fmla="*/ 0 w 9166848"/>
              <a:gd name="connsiteY1" fmla="*/ 1153168 h 5765689"/>
              <a:gd name="connsiteX2" fmla="*/ 1193044 w 9166848"/>
              <a:gd name="connsiteY2" fmla="*/ 0 h 5765689"/>
              <a:gd name="connsiteX3" fmla="*/ 2736923 w 9166848"/>
              <a:gd name="connsiteY3" fmla="*/ 1574 h 5765689"/>
              <a:gd name="connsiteX4" fmla="*/ 3169739 w 9166848"/>
              <a:gd name="connsiteY4" fmla="*/ 7671 h 5765689"/>
              <a:gd name="connsiteX5" fmla="*/ 9166848 w 9166848"/>
              <a:gd name="connsiteY5" fmla="*/ 37581 h 5765689"/>
              <a:gd name="connsiteX0" fmla="*/ 0 w 3169739"/>
              <a:gd name="connsiteY0" fmla="*/ 5765689 h 5765689"/>
              <a:gd name="connsiteX1" fmla="*/ 0 w 3169739"/>
              <a:gd name="connsiteY1" fmla="*/ 1153168 h 5765689"/>
              <a:gd name="connsiteX2" fmla="*/ 1193044 w 3169739"/>
              <a:gd name="connsiteY2" fmla="*/ 0 h 5765689"/>
              <a:gd name="connsiteX3" fmla="*/ 2736923 w 3169739"/>
              <a:gd name="connsiteY3" fmla="*/ 1574 h 5765689"/>
              <a:gd name="connsiteX4" fmla="*/ 3169739 w 3169739"/>
              <a:gd name="connsiteY4" fmla="*/ 7671 h 5765689"/>
              <a:gd name="connsiteX0" fmla="*/ 0 w 3160214"/>
              <a:gd name="connsiteY0" fmla="*/ 5765689 h 5765689"/>
              <a:gd name="connsiteX1" fmla="*/ 0 w 3160214"/>
              <a:gd name="connsiteY1" fmla="*/ 1153168 h 5765689"/>
              <a:gd name="connsiteX2" fmla="*/ 1193044 w 3160214"/>
              <a:gd name="connsiteY2" fmla="*/ 0 h 5765689"/>
              <a:gd name="connsiteX3" fmla="*/ 2736923 w 3160214"/>
              <a:gd name="connsiteY3" fmla="*/ 1574 h 5765689"/>
              <a:gd name="connsiteX4" fmla="*/ 3160214 w 3160214"/>
              <a:gd name="connsiteY4" fmla="*/ 7671 h 5765689"/>
              <a:gd name="connsiteX0" fmla="*/ 2085 w 3162299"/>
              <a:gd name="connsiteY0" fmla="*/ 5765689 h 5765689"/>
              <a:gd name="connsiteX1" fmla="*/ 0 w 3162299"/>
              <a:gd name="connsiteY1" fmla="*/ 3173781 h 5765689"/>
              <a:gd name="connsiteX2" fmla="*/ 2085 w 3162299"/>
              <a:gd name="connsiteY2" fmla="*/ 1153168 h 5765689"/>
              <a:gd name="connsiteX3" fmla="*/ 1195129 w 3162299"/>
              <a:gd name="connsiteY3" fmla="*/ 0 h 5765689"/>
              <a:gd name="connsiteX4" fmla="*/ 2739008 w 3162299"/>
              <a:gd name="connsiteY4" fmla="*/ 1574 h 5765689"/>
              <a:gd name="connsiteX5" fmla="*/ 3162299 w 3162299"/>
              <a:gd name="connsiteY5" fmla="*/ 7671 h 5765689"/>
              <a:gd name="connsiteX0" fmla="*/ 0 w 3162299"/>
              <a:gd name="connsiteY0" fmla="*/ 3173781 h 3173781"/>
              <a:gd name="connsiteX1" fmla="*/ 2085 w 3162299"/>
              <a:gd name="connsiteY1" fmla="*/ 1153168 h 3173781"/>
              <a:gd name="connsiteX2" fmla="*/ 1195129 w 3162299"/>
              <a:gd name="connsiteY2" fmla="*/ 0 h 3173781"/>
              <a:gd name="connsiteX3" fmla="*/ 2739008 w 3162299"/>
              <a:gd name="connsiteY3" fmla="*/ 1574 h 3173781"/>
              <a:gd name="connsiteX4" fmla="*/ 3162299 w 3162299"/>
              <a:gd name="connsiteY4" fmla="*/ 7671 h 3173781"/>
              <a:gd name="connsiteX0" fmla="*/ 0 w 3162299"/>
              <a:gd name="connsiteY0" fmla="*/ 3196641 h 3196641"/>
              <a:gd name="connsiteX1" fmla="*/ 2085 w 3162299"/>
              <a:gd name="connsiteY1" fmla="*/ 1153168 h 3196641"/>
              <a:gd name="connsiteX2" fmla="*/ 1195129 w 3162299"/>
              <a:gd name="connsiteY2" fmla="*/ 0 h 3196641"/>
              <a:gd name="connsiteX3" fmla="*/ 2739008 w 3162299"/>
              <a:gd name="connsiteY3" fmla="*/ 1574 h 3196641"/>
              <a:gd name="connsiteX4" fmla="*/ 3162299 w 3162299"/>
              <a:gd name="connsiteY4" fmla="*/ 7671 h 3196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2299" h="3196641">
                <a:moveTo>
                  <a:pt x="0" y="3196641"/>
                </a:moveTo>
                <a:lnTo>
                  <a:pt x="2085" y="1153168"/>
                </a:lnTo>
                <a:cubicBezTo>
                  <a:pt x="2085" y="516291"/>
                  <a:pt x="536218" y="0"/>
                  <a:pt x="1195129" y="0"/>
                </a:cubicBezTo>
                <a:lnTo>
                  <a:pt x="2739008" y="1574"/>
                </a:lnTo>
                <a:lnTo>
                  <a:pt x="3162299" y="7671"/>
                </a:lnTo>
              </a:path>
            </a:pathLst>
          </a:custGeom>
          <a:noFill/>
          <a:ln w="225588" cap="sq">
            <a:solidFill>
              <a:srgbClr val="FDF9E2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9E9B68F-058D-E637-2550-5DA70E3D0D41}"/>
              </a:ext>
            </a:extLst>
          </p:cNvPr>
          <p:cNvSpPr/>
          <p:nvPr userDrawn="1"/>
        </p:nvSpPr>
        <p:spPr>
          <a:xfrm>
            <a:off x="10310340" y="2011478"/>
            <a:ext cx="1628275" cy="1628275"/>
          </a:xfrm>
          <a:prstGeom prst="ellipse">
            <a:avLst/>
          </a:prstGeom>
          <a:solidFill>
            <a:schemeClr val="accent6">
              <a:alpha val="930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6188A037-6B9F-861E-36A7-10311D6127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972" r="31496"/>
          <a:stretch>
            <a:fillRect/>
          </a:stretch>
        </p:blipFill>
        <p:spPr>
          <a:xfrm>
            <a:off x="12700" y="6051321"/>
            <a:ext cx="12192000" cy="528377"/>
          </a:xfrm>
          <a:custGeom>
            <a:avLst/>
            <a:gdLst>
              <a:gd name="connsiteX0" fmla="*/ 0 w 6858000"/>
              <a:gd name="connsiteY0" fmla="*/ 400156 h 400156"/>
              <a:gd name="connsiteX1" fmla="*/ 0 w 6858000"/>
              <a:gd name="connsiteY1" fmla="*/ 0 h 400156"/>
              <a:gd name="connsiteX2" fmla="*/ 6858000 w 6858000"/>
              <a:gd name="connsiteY2" fmla="*/ 0 h 400156"/>
              <a:gd name="connsiteX3" fmla="*/ 6858000 w 6858000"/>
              <a:gd name="connsiteY3" fmla="*/ 400156 h 40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400156">
                <a:moveTo>
                  <a:pt x="0" y="400156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400156"/>
                </a:lnTo>
                <a:close/>
              </a:path>
            </a:pathLst>
          </a:cu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1C9183AD-9166-27E4-F8C4-4AAE1C7F0BB9}"/>
              </a:ext>
            </a:extLst>
          </p:cNvPr>
          <p:cNvSpPr/>
          <p:nvPr userDrawn="1"/>
        </p:nvSpPr>
        <p:spPr>
          <a:xfrm>
            <a:off x="9130046" y="6134101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FED6151-9FDE-FB42-89FC-0347B6A3276D}"/>
              </a:ext>
            </a:extLst>
          </p:cNvPr>
          <p:cNvSpPr/>
          <p:nvPr userDrawn="1"/>
        </p:nvSpPr>
        <p:spPr>
          <a:xfrm>
            <a:off x="8385329" y="6134101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id="{41E6D8BC-2E14-B95F-1E2F-30FF6EE3AEB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id="{89B6F428-7A93-4AA9-C12A-2A93DFEAF0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8116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aphic 43">
            <a:extLst>
              <a:ext uri="{FF2B5EF4-FFF2-40B4-BE49-F238E27FC236}">
                <a16:creationId xmlns:a16="http://schemas.microsoft.com/office/drawing/2014/main" id="{94240F9C-F2B6-6263-0817-7E0809D9DF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5327"/>
          <a:stretch>
            <a:fillRect/>
          </a:stretch>
        </p:blipFill>
        <p:spPr>
          <a:xfrm rot="16200000">
            <a:off x="8348893" y="2856018"/>
            <a:ext cx="6718341" cy="1006304"/>
          </a:xfrm>
          <a:custGeom>
            <a:avLst/>
            <a:gdLst>
              <a:gd name="connsiteX0" fmla="*/ 0 w 6718341"/>
              <a:gd name="connsiteY0" fmla="*/ 0 h 1006304"/>
              <a:gd name="connsiteX1" fmla="*/ 6718341 w 6718341"/>
              <a:gd name="connsiteY1" fmla="*/ 0 h 1006304"/>
              <a:gd name="connsiteX2" fmla="*/ 6718341 w 6718341"/>
              <a:gd name="connsiteY2" fmla="*/ 1006304 h 1006304"/>
              <a:gd name="connsiteX3" fmla="*/ 0 w 6718341"/>
              <a:gd name="connsiteY3" fmla="*/ 1006304 h 100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8341" h="1006304">
                <a:moveTo>
                  <a:pt x="0" y="0"/>
                </a:moveTo>
                <a:lnTo>
                  <a:pt x="6718341" y="0"/>
                </a:lnTo>
                <a:lnTo>
                  <a:pt x="6718341" y="1006304"/>
                </a:lnTo>
                <a:lnTo>
                  <a:pt x="0" y="1006304"/>
                </a:lnTo>
                <a:close/>
              </a:path>
            </a:pathLst>
          </a:custGeom>
        </p:spPr>
      </p:pic>
      <p:sp>
        <p:nvSpPr>
          <p:cNvPr id="50" name="Oval 49">
            <a:extLst>
              <a:ext uri="{FF2B5EF4-FFF2-40B4-BE49-F238E27FC236}">
                <a16:creationId xmlns:a16="http://schemas.microsoft.com/office/drawing/2014/main" id="{024F3BA7-5767-DA19-90B2-79087CCD234A}"/>
              </a:ext>
            </a:extLst>
          </p:cNvPr>
          <p:cNvSpPr/>
          <p:nvPr userDrawn="1"/>
        </p:nvSpPr>
        <p:spPr>
          <a:xfrm>
            <a:off x="11280648" y="1079982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5941C3B-69D9-2131-DE98-77882C6B492E}"/>
              </a:ext>
            </a:extLst>
          </p:cNvPr>
          <p:cNvSpPr/>
          <p:nvPr userDrawn="1"/>
        </p:nvSpPr>
        <p:spPr>
          <a:xfrm>
            <a:off x="9885091" y="4608699"/>
            <a:ext cx="1628275" cy="1628275"/>
          </a:xfrm>
          <a:prstGeom prst="ellipse">
            <a:avLst/>
          </a:prstGeom>
          <a:solidFill>
            <a:schemeClr val="accent3">
              <a:alpha val="930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id="{F2C371ED-FE8B-10E6-6B09-AB1AF954AA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4820" t="41526" b="3152"/>
          <a:stretch/>
        </p:blipFill>
        <p:spPr>
          <a:xfrm>
            <a:off x="-63921" y="5642"/>
            <a:ext cx="3769859" cy="6852356"/>
          </a:xfrm>
          <a:custGeom>
            <a:avLst/>
            <a:gdLst>
              <a:gd name="connsiteX0" fmla="*/ 0 w 3769859"/>
              <a:gd name="connsiteY0" fmla="*/ 0 h 6852356"/>
              <a:gd name="connsiteX1" fmla="*/ 3769859 w 3769859"/>
              <a:gd name="connsiteY1" fmla="*/ 0 h 6852356"/>
              <a:gd name="connsiteX2" fmla="*/ 3769859 w 3769859"/>
              <a:gd name="connsiteY2" fmla="*/ 6852356 h 6852356"/>
              <a:gd name="connsiteX3" fmla="*/ 0 w 3769859"/>
              <a:gd name="connsiteY3" fmla="*/ 6852356 h 685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9859" h="6852356">
                <a:moveTo>
                  <a:pt x="0" y="0"/>
                </a:moveTo>
                <a:lnTo>
                  <a:pt x="3769859" y="0"/>
                </a:lnTo>
                <a:lnTo>
                  <a:pt x="3769859" y="6852356"/>
                </a:lnTo>
                <a:lnTo>
                  <a:pt x="0" y="6852356"/>
                </a:lnTo>
                <a:close/>
              </a:path>
            </a:pathLst>
          </a:cu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E6DDC0DD-511A-395D-6DF6-B3EBA937EF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633" b="65821"/>
          <a:stretch>
            <a:fillRect/>
          </a:stretch>
        </p:blipFill>
        <p:spPr>
          <a:xfrm flipV="1">
            <a:off x="5869" y="1"/>
            <a:ext cx="5332115" cy="2343995"/>
          </a:xfrm>
          <a:custGeom>
            <a:avLst/>
            <a:gdLst>
              <a:gd name="connsiteX0" fmla="*/ 0 w 5332115"/>
              <a:gd name="connsiteY0" fmla="*/ 2343995 h 2343995"/>
              <a:gd name="connsiteX1" fmla="*/ 5332115 w 5332115"/>
              <a:gd name="connsiteY1" fmla="*/ 2343995 h 2343995"/>
              <a:gd name="connsiteX2" fmla="*/ 5332115 w 5332115"/>
              <a:gd name="connsiteY2" fmla="*/ 0 h 2343995"/>
              <a:gd name="connsiteX3" fmla="*/ 0 w 5332115"/>
              <a:gd name="connsiteY3" fmla="*/ 0 h 2343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2115" h="2343995">
                <a:moveTo>
                  <a:pt x="0" y="2343995"/>
                </a:moveTo>
                <a:lnTo>
                  <a:pt x="5332115" y="2343995"/>
                </a:lnTo>
                <a:lnTo>
                  <a:pt x="5332115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A03A29F6-2DC7-B284-F21B-10BBEECC052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4165" t="77500"/>
          <a:stretch>
            <a:fillRect/>
          </a:stretch>
        </p:blipFill>
        <p:spPr>
          <a:xfrm>
            <a:off x="-16872" y="-29980"/>
            <a:ext cx="4459335" cy="1601124"/>
          </a:xfrm>
          <a:custGeom>
            <a:avLst/>
            <a:gdLst>
              <a:gd name="connsiteX0" fmla="*/ 0 w 4459335"/>
              <a:gd name="connsiteY0" fmla="*/ 0 h 1543022"/>
              <a:gd name="connsiteX1" fmla="*/ 4459335 w 4459335"/>
              <a:gd name="connsiteY1" fmla="*/ 0 h 1543022"/>
              <a:gd name="connsiteX2" fmla="*/ 4459335 w 4459335"/>
              <a:gd name="connsiteY2" fmla="*/ 1543022 h 1543022"/>
              <a:gd name="connsiteX3" fmla="*/ 0 w 4459335"/>
              <a:gd name="connsiteY3" fmla="*/ 1543022 h 1543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9335" h="1543022">
                <a:moveTo>
                  <a:pt x="0" y="0"/>
                </a:moveTo>
                <a:lnTo>
                  <a:pt x="4459335" y="0"/>
                </a:lnTo>
                <a:lnTo>
                  <a:pt x="4459335" y="1543022"/>
                </a:lnTo>
                <a:lnTo>
                  <a:pt x="0" y="1543022"/>
                </a:lnTo>
                <a:close/>
              </a:path>
            </a:pathLst>
          </a:custGeom>
        </p:spPr>
      </p:pic>
      <p:sp>
        <p:nvSpPr>
          <p:cNvPr id="64" name="Oval 63">
            <a:extLst>
              <a:ext uri="{FF2B5EF4-FFF2-40B4-BE49-F238E27FC236}">
                <a16:creationId xmlns:a16="http://schemas.microsoft.com/office/drawing/2014/main" id="{5E42667F-7399-2294-D94B-CB84510A0E95}"/>
              </a:ext>
            </a:extLst>
          </p:cNvPr>
          <p:cNvSpPr/>
          <p:nvPr userDrawn="1"/>
        </p:nvSpPr>
        <p:spPr>
          <a:xfrm>
            <a:off x="3261092" y="1890018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Graphic 25" hidden="1">
            <a:extLst>
              <a:ext uri="{FF2B5EF4-FFF2-40B4-BE49-F238E27FC236}">
                <a16:creationId xmlns:a16="http://schemas.microsoft.com/office/drawing/2014/main" id="{422E8005-83A8-3555-6EFB-842E78C629D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-162"/>
          <a:stretch/>
        </p:blipFill>
        <p:spPr>
          <a:xfrm>
            <a:off x="-6187440" y="1779373"/>
            <a:ext cx="20888725" cy="4583992"/>
          </a:xfrm>
          <a:custGeom>
            <a:avLst/>
            <a:gdLst>
              <a:gd name="connsiteX0" fmla="*/ 6153662 w 20854947"/>
              <a:gd name="connsiteY0" fmla="*/ 0 h 4583992"/>
              <a:gd name="connsiteX1" fmla="*/ 20854947 w 20854947"/>
              <a:gd name="connsiteY1" fmla="*/ 0 h 4583992"/>
              <a:gd name="connsiteX2" fmla="*/ 20854947 w 20854947"/>
              <a:gd name="connsiteY2" fmla="*/ 2190264 h 4583992"/>
              <a:gd name="connsiteX3" fmla="*/ 18345663 w 20854947"/>
              <a:gd name="connsiteY3" fmla="*/ 2190264 h 4583992"/>
              <a:gd name="connsiteX4" fmla="*/ 18345663 w 20854947"/>
              <a:gd name="connsiteY4" fmla="*/ 4583992 h 4583992"/>
              <a:gd name="connsiteX5" fmla="*/ 0 w 20854947"/>
              <a:gd name="connsiteY5" fmla="*/ 4583992 h 4583992"/>
              <a:gd name="connsiteX6" fmla="*/ 0 w 20854947"/>
              <a:gd name="connsiteY6" fmla="*/ 4313374 h 4583992"/>
              <a:gd name="connsiteX7" fmla="*/ 6153662 w 20854947"/>
              <a:gd name="connsiteY7" fmla="*/ 4313374 h 4583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54947" h="4583992">
                <a:moveTo>
                  <a:pt x="6153662" y="0"/>
                </a:moveTo>
                <a:lnTo>
                  <a:pt x="20854947" y="0"/>
                </a:lnTo>
                <a:lnTo>
                  <a:pt x="20854947" y="2190264"/>
                </a:lnTo>
                <a:lnTo>
                  <a:pt x="18345663" y="2190264"/>
                </a:lnTo>
                <a:lnTo>
                  <a:pt x="18345663" y="4583992"/>
                </a:lnTo>
                <a:lnTo>
                  <a:pt x="0" y="4583992"/>
                </a:lnTo>
                <a:lnTo>
                  <a:pt x="0" y="4313374"/>
                </a:lnTo>
                <a:lnTo>
                  <a:pt x="6153662" y="4313374"/>
                </a:lnTo>
                <a:close/>
              </a:path>
            </a:pathLst>
          </a:custGeom>
        </p:spPr>
      </p:pic>
      <p:sp>
        <p:nvSpPr>
          <p:cNvPr id="73" name="Title 1">
            <a:extLst>
              <a:ext uri="{FF2B5EF4-FFF2-40B4-BE49-F238E27FC236}">
                <a16:creationId xmlns:a16="http://schemas.microsoft.com/office/drawing/2014/main" id="{11BE7A0F-8563-C84F-54DB-CF04C6DAD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583" y="2214823"/>
            <a:ext cx="3769859" cy="1975104"/>
          </a:xfrm>
        </p:spPr>
        <p:txBody>
          <a:bodyPr anchor="b">
            <a:no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54F95-4CC9-871D-2B3D-873AB0B21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6231" y="4278235"/>
            <a:ext cx="3081528" cy="117043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27608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45380E4-4280-4D6A-412C-BEC95C8CA7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noFill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E2DEC6B-E418-F7FA-5D06-66914BE64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CDBC6FA3-472C-62C4-429A-28029D228DD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F0B4C4FF-8EF1-767D-7C77-03D625E4B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964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A48C42A6-E4A3-57E4-DBFE-86C89D6D36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noFill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272D4-D364-93D2-A948-9DD478627E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DD4E5-F3CE-6199-31DD-1C03C409E0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1291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FA20FC2-E959-7E20-4647-E505BD8BE4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noFill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56E61-4EF1-44C9-6CC9-6876765A7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057400"/>
            <a:ext cx="6172200" cy="406908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802A7-DF1B-DE1B-4EA4-055C593507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0690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B2F4222-9F0A-A7FE-DFA4-39F2D1A27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9174264-0D17-CF28-8778-3DD02FD42C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FFFA002-049D-7794-5114-044DA2B571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912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7F9A3535-D85B-F023-B8C0-28D2FEAAD9E0}"/>
              </a:ext>
            </a:extLst>
          </p:cNvPr>
          <p:cNvGrpSpPr/>
          <p:nvPr userDrawn="1"/>
        </p:nvGrpSpPr>
        <p:grpSpPr>
          <a:xfrm>
            <a:off x="1" y="3827512"/>
            <a:ext cx="12198945" cy="3030489"/>
            <a:chOff x="1" y="3827512"/>
            <a:chExt cx="12198945" cy="3030489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11C7D54-0954-B838-DA12-86EA86543A54}"/>
                </a:ext>
              </a:extLst>
            </p:cNvPr>
            <p:cNvSpPr/>
            <p:nvPr userDrawn="1"/>
          </p:nvSpPr>
          <p:spPr>
            <a:xfrm>
              <a:off x="11488761" y="5133340"/>
              <a:ext cx="521208" cy="1724660"/>
            </a:xfrm>
            <a:custGeom>
              <a:avLst/>
              <a:gdLst>
                <a:gd name="connsiteX0" fmla="*/ 834 w 513332"/>
                <a:gd name="connsiteY0" fmla="*/ -1393 h 1623974"/>
                <a:gd name="connsiteX1" fmla="*/ 514166 w 513332"/>
                <a:gd name="connsiteY1" fmla="*/ -1393 h 1623974"/>
                <a:gd name="connsiteX2" fmla="*/ 514166 w 513332"/>
                <a:gd name="connsiteY2" fmla="*/ 1622582 h 1623974"/>
                <a:gd name="connsiteX3" fmla="*/ 834 w 513332"/>
                <a:gd name="connsiteY3" fmla="*/ 1622582 h 162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3332" h="1623974">
                  <a:moveTo>
                    <a:pt x="834" y="-1393"/>
                  </a:moveTo>
                  <a:lnTo>
                    <a:pt x="514166" y="-1393"/>
                  </a:lnTo>
                  <a:lnTo>
                    <a:pt x="514166" y="1622582"/>
                  </a:lnTo>
                  <a:lnTo>
                    <a:pt x="834" y="1622582"/>
                  </a:lnTo>
                  <a:close/>
                </a:path>
              </a:pathLst>
            </a:custGeom>
            <a:solidFill>
              <a:schemeClr val="accent1"/>
            </a:solidFill>
            <a:ln w="282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E49D87C6-232E-E91C-0D76-756637414E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9291" r="42583" b="30832"/>
            <a:stretch>
              <a:fillRect/>
            </a:stretch>
          </p:blipFill>
          <p:spPr>
            <a:xfrm>
              <a:off x="1" y="3827512"/>
              <a:ext cx="12198945" cy="3030489"/>
            </a:xfrm>
            <a:custGeom>
              <a:avLst/>
              <a:gdLst>
                <a:gd name="connsiteX0" fmla="*/ 0 w 12198945"/>
                <a:gd name="connsiteY0" fmla="*/ 0 h 3030489"/>
                <a:gd name="connsiteX1" fmla="*/ 12198945 w 12198945"/>
                <a:gd name="connsiteY1" fmla="*/ 0 h 3030489"/>
                <a:gd name="connsiteX2" fmla="*/ 12198945 w 12198945"/>
                <a:gd name="connsiteY2" fmla="*/ 1369519 h 3030489"/>
                <a:gd name="connsiteX3" fmla="*/ 11240822 w 12198945"/>
                <a:gd name="connsiteY3" fmla="*/ 1369519 h 3030489"/>
                <a:gd name="connsiteX4" fmla="*/ 11240822 w 12198945"/>
                <a:gd name="connsiteY4" fmla="*/ 3030489 h 3030489"/>
                <a:gd name="connsiteX5" fmla="*/ 0 w 12198945"/>
                <a:gd name="connsiteY5" fmla="*/ 3030489 h 303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8945" h="3030489">
                  <a:moveTo>
                    <a:pt x="0" y="0"/>
                  </a:moveTo>
                  <a:lnTo>
                    <a:pt x="12198945" y="0"/>
                  </a:lnTo>
                  <a:lnTo>
                    <a:pt x="12198945" y="1369519"/>
                  </a:lnTo>
                  <a:lnTo>
                    <a:pt x="11240822" y="1369519"/>
                  </a:lnTo>
                  <a:lnTo>
                    <a:pt x="11240822" y="3030489"/>
                  </a:lnTo>
                  <a:lnTo>
                    <a:pt x="0" y="3030489"/>
                  </a:lnTo>
                  <a:close/>
                </a:path>
              </a:pathLst>
            </a:cu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0" y="2121408"/>
            <a:ext cx="6510528" cy="3578352"/>
          </a:xfrm>
        </p:spPr>
        <p:txBody>
          <a:bodyPr/>
          <a:lstStyle>
            <a:lvl1pPr marL="0" indent="0">
              <a:buNone/>
              <a:defRPr sz="1800"/>
            </a:lvl1pPr>
            <a:lvl2pPr marL="283464">
              <a:defRPr sz="1800"/>
            </a:lvl2pPr>
            <a:lvl3pPr marL="566928">
              <a:defRPr sz="1600"/>
            </a:lvl3pPr>
            <a:lvl4pPr marL="758952">
              <a:defRPr sz="1400"/>
            </a:lvl4pPr>
            <a:lvl5pPr marL="1042416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E3602100-4B1B-08F9-3FE3-A39515512D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noFill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1" name="Freeform 65">
            <a:extLst>
              <a:ext uri="{FF2B5EF4-FFF2-40B4-BE49-F238E27FC236}">
                <a16:creationId xmlns:a16="http://schemas.microsoft.com/office/drawing/2014/main" id="{232AA84F-639D-A24B-BB67-2694CC069C65}"/>
              </a:ext>
            </a:extLst>
          </p:cNvPr>
          <p:cNvSpPr/>
          <p:nvPr/>
        </p:nvSpPr>
        <p:spPr>
          <a:xfrm>
            <a:off x="838989" y="5178370"/>
            <a:ext cx="2157098" cy="1679630"/>
          </a:xfrm>
          <a:custGeom>
            <a:avLst/>
            <a:gdLst>
              <a:gd name="connsiteX0" fmla="*/ 1078549 w 2157098"/>
              <a:gd name="connsiteY0" fmla="*/ 0 h 1679630"/>
              <a:gd name="connsiteX1" fmla="*/ 2157098 w 2157098"/>
              <a:gd name="connsiteY1" fmla="*/ 1078549 h 1679630"/>
              <a:gd name="connsiteX2" fmla="*/ 2072341 w 2157098"/>
              <a:gd name="connsiteY2" fmla="*/ 1498369 h 1679630"/>
              <a:gd name="connsiteX3" fmla="*/ 1973955 w 2157098"/>
              <a:gd name="connsiteY3" fmla="*/ 1679630 h 1679630"/>
              <a:gd name="connsiteX4" fmla="*/ 183143 w 2157098"/>
              <a:gd name="connsiteY4" fmla="*/ 1679630 h 1679630"/>
              <a:gd name="connsiteX5" fmla="*/ 84758 w 2157098"/>
              <a:gd name="connsiteY5" fmla="*/ 1498369 h 1679630"/>
              <a:gd name="connsiteX6" fmla="*/ 0 w 2157098"/>
              <a:gd name="connsiteY6" fmla="*/ 1078549 h 1679630"/>
              <a:gd name="connsiteX7" fmla="*/ 1078549 w 2157098"/>
              <a:gd name="connsiteY7" fmla="*/ 0 h 1679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57098" h="1679630">
                <a:moveTo>
                  <a:pt x="1078549" y="0"/>
                </a:moveTo>
                <a:cubicBezTo>
                  <a:pt x="1674215" y="0"/>
                  <a:pt x="2157098" y="482883"/>
                  <a:pt x="2157098" y="1078549"/>
                </a:cubicBezTo>
                <a:cubicBezTo>
                  <a:pt x="2157098" y="1227466"/>
                  <a:pt x="2126918" y="1369333"/>
                  <a:pt x="2072341" y="1498369"/>
                </a:cubicBezTo>
                <a:lnTo>
                  <a:pt x="1973955" y="1679630"/>
                </a:lnTo>
                <a:lnTo>
                  <a:pt x="183143" y="1679630"/>
                </a:lnTo>
                <a:lnTo>
                  <a:pt x="84758" y="1498369"/>
                </a:lnTo>
                <a:cubicBezTo>
                  <a:pt x="30180" y="1369333"/>
                  <a:pt x="0" y="1227466"/>
                  <a:pt x="0" y="1078549"/>
                </a:cubicBezTo>
                <a:cubicBezTo>
                  <a:pt x="0" y="482883"/>
                  <a:pt x="482883" y="0"/>
                  <a:pt x="1078549" y="0"/>
                </a:cubicBezTo>
                <a:close/>
              </a:path>
            </a:pathLst>
          </a:custGeom>
          <a:solidFill>
            <a:schemeClr val="accent4">
              <a:alpha val="832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9B8E7B-82C3-F9D6-9E34-8F76C40C8539}"/>
              </a:ext>
            </a:extLst>
          </p:cNvPr>
          <p:cNvSpPr/>
          <p:nvPr/>
        </p:nvSpPr>
        <p:spPr>
          <a:xfrm>
            <a:off x="9626717" y="4990918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Footer Placeholder 59">
            <a:extLst>
              <a:ext uri="{FF2B5EF4-FFF2-40B4-BE49-F238E27FC236}">
                <a16:creationId xmlns:a16="http://schemas.microsoft.com/office/drawing/2014/main" id="{EACDB755-CEBA-6C68-443D-525463E80DA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1" name="Slide Number Placeholder 60">
            <a:extLst>
              <a:ext uri="{FF2B5EF4-FFF2-40B4-BE49-F238E27FC236}">
                <a16:creationId xmlns:a16="http://schemas.microsoft.com/office/drawing/2014/main" id="{307D0F4E-2944-C947-2B6E-0547303F256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2399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F54A2A46-C45B-ED08-EE41-CEC7D354733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noFill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A4EA03-DC7A-CC5C-0E56-20FDFBD152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0012" y="1725930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A30CC9-5F1C-933D-A4C9-7DCE2F039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304BF9-EDC8-7868-84C1-6CCB690381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FE0970-0DB3-2D10-BEAE-54A52070A1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C668391-E0E0-74A5-F96F-B67ECAE86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1728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438912"/>
            <a:ext cx="8762246" cy="1325880"/>
          </a:xfrm>
        </p:spPr>
        <p:txBody>
          <a:bodyPr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596636-128C-4D64-E63E-16619F5CDF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892808"/>
            <a:ext cx="8659368" cy="749808"/>
          </a:xfrm>
          <a:solidFill>
            <a:schemeClr val="accent1">
              <a:lumMod val="75000"/>
            </a:schemeClr>
          </a:solidFill>
        </p:spPr>
        <p:txBody>
          <a:bodyPr lIns="713232" anchor="ctr">
            <a:noAutofit/>
          </a:bodyPr>
          <a:lstStyle>
            <a:lvl1pPr marL="0" indent="0">
              <a:buNone/>
              <a:defRPr sz="4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5E065C5-B7CB-9146-3A7C-A6F39CA9B2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3880" y="1792224"/>
            <a:ext cx="960120" cy="9601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63500">
            <a:solidFill>
              <a:schemeClr val="bg2"/>
            </a:solidFill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4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D0306DB-B174-37A8-719D-C89F9EE118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2891790"/>
            <a:ext cx="8659368" cy="749808"/>
          </a:xfrm>
          <a:solidFill>
            <a:schemeClr val="accent2">
              <a:lumMod val="75000"/>
            </a:schemeClr>
          </a:solidFill>
        </p:spPr>
        <p:txBody>
          <a:bodyPr lIns="713232" anchor="ctr">
            <a:noAutofit/>
          </a:bodyPr>
          <a:lstStyle>
            <a:lvl1pPr marL="0" indent="0">
              <a:buNone/>
              <a:defRPr sz="4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D80DBC95-A30E-E3C3-6A02-0DE7F6995B6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83880" y="2784348"/>
            <a:ext cx="960120" cy="96012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63500">
            <a:solidFill>
              <a:schemeClr val="bg2"/>
            </a:solidFill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4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FF0762B-1AD3-943D-F4CC-9D5CF57405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3890772"/>
            <a:ext cx="8659368" cy="749808"/>
          </a:xfrm>
          <a:solidFill>
            <a:schemeClr val="accent4">
              <a:lumMod val="75000"/>
            </a:schemeClr>
          </a:solidFill>
        </p:spPr>
        <p:txBody>
          <a:bodyPr lIns="713232" anchor="ctr">
            <a:noAutofit/>
          </a:bodyPr>
          <a:lstStyle>
            <a:lvl1pPr marL="0" indent="0">
              <a:buNone/>
              <a:defRPr sz="4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51060427-2619-E83D-D977-65854C7AA3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83880" y="3776472"/>
            <a:ext cx="960120" cy="96012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63500">
            <a:solidFill>
              <a:schemeClr val="bg2"/>
            </a:solidFill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4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8B28E366-646A-5633-0E0C-1BB99B27FD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4889754"/>
            <a:ext cx="8659368" cy="749808"/>
          </a:xfrm>
          <a:solidFill>
            <a:schemeClr val="tx1">
              <a:lumMod val="90000"/>
              <a:lumOff val="10000"/>
            </a:schemeClr>
          </a:solidFill>
        </p:spPr>
        <p:txBody>
          <a:bodyPr lIns="713232" anchor="ctr">
            <a:noAutofit/>
          </a:bodyPr>
          <a:lstStyle>
            <a:lvl1pPr marL="0" indent="0">
              <a:buNone/>
              <a:defRPr sz="4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2A38A746-8D71-1D08-BD7B-347D1E5985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83880" y="4768596"/>
            <a:ext cx="960120" cy="960120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4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CB500DDB-4549-EAE1-1AA8-DBD382D2B9A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5888736"/>
            <a:ext cx="8659368" cy="749808"/>
          </a:xfrm>
          <a:solidFill>
            <a:schemeClr val="accent3">
              <a:lumMod val="75000"/>
            </a:schemeClr>
          </a:solidFill>
        </p:spPr>
        <p:txBody>
          <a:bodyPr lIns="713232" anchor="ctr">
            <a:noAutofit/>
          </a:bodyPr>
          <a:lstStyle>
            <a:lvl1pPr marL="0" indent="0">
              <a:buNone/>
              <a:defRPr sz="4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EC619F49-49DD-DF7B-37A0-6104FF3C2B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3880" y="5760720"/>
            <a:ext cx="960120" cy="96012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63500">
            <a:solidFill>
              <a:schemeClr val="bg2"/>
            </a:solidFill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4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161961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 hidden="1">
            <a:extLst>
              <a:ext uri="{FF2B5EF4-FFF2-40B4-BE49-F238E27FC236}">
                <a16:creationId xmlns:a16="http://schemas.microsoft.com/office/drawing/2014/main" id="{25EA7C35-FF1A-FBFD-05A2-718EB0D16B65}"/>
              </a:ext>
            </a:extLst>
          </p:cNvPr>
          <p:cNvSpPr/>
          <p:nvPr/>
        </p:nvSpPr>
        <p:spPr>
          <a:xfrm>
            <a:off x="233681" y="2011679"/>
            <a:ext cx="3195438" cy="3286867"/>
          </a:xfrm>
          <a:custGeom>
            <a:avLst/>
            <a:gdLst>
              <a:gd name="connsiteX0" fmla="*/ 2213 w 9357201"/>
              <a:gd name="connsiteY0" fmla="*/ -650 h 3276674"/>
              <a:gd name="connsiteX1" fmla="*/ 8009370 w 9357201"/>
              <a:gd name="connsiteY1" fmla="*/ -650 h 3276674"/>
              <a:gd name="connsiteX2" fmla="*/ 9359415 w 9357201"/>
              <a:gd name="connsiteY2" fmla="*/ 1355860 h 3276674"/>
              <a:gd name="connsiteX3" fmla="*/ 9359415 w 9357201"/>
              <a:gd name="connsiteY3" fmla="*/ 3276024 h 3276674"/>
              <a:gd name="connsiteX0" fmla="*/ 0 w 9357202"/>
              <a:gd name="connsiteY0" fmla="*/ 33 h 3276707"/>
              <a:gd name="connsiteX1" fmla="*/ 5765524 w 9357202"/>
              <a:gd name="connsiteY1" fmla="*/ 0 h 3276707"/>
              <a:gd name="connsiteX2" fmla="*/ 8007157 w 9357202"/>
              <a:gd name="connsiteY2" fmla="*/ 33 h 3276707"/>
              <a:gd name="connsiteX3" fmla="*/ 9357202 w 9357202"/>
              <a:gd name="connsiteY3" fmla="*/ 1356543 h 3276707"/>
              <a:gd name="connsiteX4" fmla="*/ 9357202 w 9357202"/>
              <a:gd name="connsiteY4" fmla="*/ 3276707 h 3276707"/>
              <a:gd name="connsiteX0" fmla="*/ 0 w 3591678"/>
              <a:gd name="connsiteY0" fmla="*/ 0 h 3276707"/>
              <a:gd name="connsiteX1" fmla="*/ 2241633 w 3591678"/>
              <a:gd name="connsiteY1" fmla="*/ 33 h 3276707"/>
              <a:gd name="connsiteX2" fmla="*/ 3591678 w 3591678"/>
              <a:gd name="connsiteY2" fmla="*/ 1356543 h 3276707"/>
              <a:gd name="connsiteX3" fmla="*/ 3591678 w 3591678"/>
              <a:gd name="connsiteY3" fmla="*/ 3276707 h 3276707"/>
              <a:gd name="connsiteX0" fmla="*/ 0 w 3408798"/>
              <a:gd name="connsiteY0" fmla="*/ 0 h 3276707"/>
              <a:gd name="connsiteX1" fmla="*/ 2058753 w 3408798"/>
              <a:gd name="connsiteY1" fmla="*/ 33 h 3276707"/>
              <a:gd name="connsiteX2" fmla="*/ 3408798 w 3408798"/>
              <a:gd name="connsiteY2" fmla="*/ 1356543 h 3276707"/>
              <a:gd name="connsiteX3" fmla="*/ 3408798 w 3408798"/>
              <a:gd name="connsiteY3" fmla="*/ 3276707 h 3276707"/>
              <a:gd name="connsiteX0" fmla="*/ 0 w 3225918"/>
              <a:gd name="connsiteY0" fmla="*/ 0 h 3286867"/>
              <a:gd name="connsiteX1" fmla="*/ 1875873 w 3225918"/>
              <a:gd name="connsiteY1" fmla="*/ 10193 h 3286867"/>
              <a:gd name="connsiteX2" fmla="*/ 3225918 w 3225918"/>
              <a:gd name="connsiteY2" fmla="*/ 1366703 h 3286867"/>
              <a:gd name="connsiteX3" fmla="*/ 3225918 w 3225918"/>
              <a:gd name="connsiteY3" fmla="*/ 3286867 h 3286867"/>
              <a:gd name="connsiteX0" fmla="*/ 0 w 3195438"/>
              <a:gd name="connsiteY0" fmla="*/ 0 h 3286867"/>
              <a:gd name="connsiteX1" fmla="*/ 1845393 w 3195438"/>
              <a:gd name="connsiteY1" fmla="*/ 10193 h 3286867"/>
              <a:gd name="connsiteX2" fmla="*/ 3195438 w 3195438"/>
              <a:gd name="connsiteY2" fmla="*/ 1366703 h 3286867"/>
              <a:gd name="connsiteX3" fmla="*/ 3195438 w 3195438"/>
              <a:gd name="connsiteY3" fmla="*/ 3286867 h 328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5438" h="3286867">
                <a:moveTo>
                  <a:pt x="0" y="0"/>
                </a:moveTo>
                <a:lnTo>
                  <a:pt x="1845393" y="10193"/>
                </a:lnTo>
                <a:cubicBezTo>
                  <a:pt x="2591000" y="10193"/>
                  <a:pt x="3195438" y="617523"/>
                  <a:pt x="3195438" y="1366703"/>
                </a:cubicBezTo>
                <a:lnTo>
                  <a:pt x="3195438" y="3286867"/>
                </a:lnTo>
              </a:path>
            </a:pathLst>
          </a:custGeom>
          <a:noFill/>
          <a:ln w="510466" cap="sq">
            <a:solidFill>
              <a:srgbClr val="00AA59"/>
            </a:solidFill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" name="Freeform: Shape 23" hidden="1">
            <a:extLst>
              <a:ext uri="{FF2B5EF4-FFF2-40B4-BE49-F238E27FC236}">
                <a16:creationId xmlns:a16="http://schemas.microsoft.com/office/drawing/2014/main" id="{B09E8213-E4A1-3E30-9198-8B68ABEE82B8}"/>
              </a:ext>
            </a:extLst>
          </p:cNvPr>
          <p:cNvSpPr/>
          <p:nvPr/>
        </p:nvSpPr>
        <p:spPr>
          <a:xfrm>
            <a:off x="3429117" y="4725899"/>
            <a:ext cx="8510941" cy="1366196"/>
          </a:xfrm>
          <a:custGeom>
            <a:avLst/>
            <a:gdLst>
              <a:gd name="connsiteX0" fmla="*/ 10980107 w 10977893"/>
              <a:gd name="connsiteY0" fmla="*/ -650 h 1365979"/>
              <a:gd name="connsiteX1" fmla="*/ 10980107 w 10977893"/>
              <a:gd name="connsiteY1" fmla="*/ 789104 h 1365979"/>
              <a:gd name="connsiteX2" fmla="*/ 10357989 w 10977893"/>
              <a:gd name="connsiteY2" fmla="*/ 1365329 h 1365979"/>
              <a:gd name="connsiteX3" fmla="*/ 624331 w 10977893"/>
              <a:gd name="connsiteY3" fmla="*/ 1365329 h 1365979"/>
              <a:gd name="connsiteX4" fmla="*/ 2213 w 10977893"/>
              <a:gd name="connsiteY4" fmla="*/ 789104 h 1365979"/>
              <a:gd name="connsiteX5" fmla="*/ 2213 w 10977893"/>
              <a:gd name="connsiteY5" fmla="*/ -650 h 1365979"/>
              <a:gd name="connsiteX0" fmla="*/ 10977894 w 10977894"/>
              <a:gd name="connsiteY0" fmla="*/ 0 h 1365979"/>
              <a:gd name="connsiteX1" fmla="*/ 10977894 w 10977894"/>
              <a:gd name="connsiteY1" fmla="*/ 789754 h 1365979"/>
              <a:gd name="connsiteX2" fmla="*/ 10355776 w 10977894"/>
              <a:gd name="connsiteY2" fmla="*/ 1365979 h 1365979"/>
              <a:gd name="connsiteX3" fmla="*/ 8724301 w 10977894"/>
              <a:gd name="connsiteY3" fmla="*/ 1362386 h 1365979"/>
              <a:gd name="connsiteX4" fmla="*/ 622118 w 10977894"/>
              <a:gd name="connsiteY4" fmla="*/ 1365979 h 1365979"/>
              <a:gd name="connsiteX5" fmla="*/ 0 w 10977894"/>
              <a:gd name="connsiteY5" fmla="*/ 789754 h 1365979"/>
              <a:gd name="connsiteX6" fmla="*/ 0 w 10977894"/>
              <a:gd name="connsiteY6" fmla="*/ 0 h 1365979"/>
              <a:gd name="connsiteX0" fmla="*/ 10977894 w 10977894"/>
              <a:gd name="connsiteY0" fmla="*/ 789754 h 1365979"/>
              <a:gd name="connsiteX1" fmla="*/ 10355776 w 10977894"/>
              <a:gd name="connsiteY1" fmla="*/ 1365979 h 1365979"/>
              <a:gd name="connsiteX2" fmla="*/ 8724301 w 10977894"/>
              <a:gd name="connsiteY2" fmla="*/ 1362386 h 1365979"/>
              <a:gd name="connsiteX3" fmla="*/ 622118 w 10977894"/>
              <a:gd name="connsiteY3" fmla="*/ 1365979 h 1365979"/>
              <a:gd name="connsiteX4" fmla="*/ 0 w 10977894"/>
              <a:gd name="connsiteY4" fmla="*/ 789754 h 1365979"/>
              <a:gd name="connsiteX5" fmla="*/ 0 w 10977894"/>
              <a:gd name="connsiteY5" fmla="*/ 0 h 1365979"/>
              <a:gd name="connsiteX0" fmla="*/ 10355776 w 10355776"/>
              <a:gd name="connsiteY0" fmla="*/ 1365979 h 1365979"/>
              <a:gd name="connsiteX1" fmla="*/ 8724301 w 10355776"/>
              <a:gd name="connsiteY1" fmla="*/ 1362386 h 1365979"/>
              <a:gd name="connsiteX2" fmla="*/ 622118 w 10355776"/>
              <a:gd name="connsiteY2" fmla="*/ 1365979 h 1365979"/>
              <a:gd name="connsiteX3" fmla="*/ 0 w 10355776"/>
              <a:gd name="connsiteY3" fmla="*/ 789754 h 1365979"/>
              <a:gd name="connsiteX4" fmla="*/ 0 w 10355776"/>
              <a:gd name="connsiteY4" fmla="*/ 0 h 1365979"/>
              <a:gd name="connsiteX0" fmla="*/ 8724301 w 8724301"/>
              <a:gd name="connsiteY0" fmla="*/ 1362386 h 1365979"/>
              <a:gd name="connsiteX1" fmla="*/ 622118 w 8724301"/>
              <a:gd name="connsiteY1" fmla="*/ 1365979 h 1365979"/>
              <a:gd name="connsiteX2" fmla="*/ 0 w 8724301"/>
              <a:gd name="connsiteY2" fmla="*/ 789754 h 1365979"/>
              <a:gd name="connsiteX3" fmla="*/ 0 w 8724301"/>
              <a:gd name="connsiteY3" fmla="*/ 0 h 1365979"/>
              <a:gd name="connsiteX0" fmla="*/ 8510941 w 8510941"/>
              <a:gd name="connsiteY0" fmla="*/ 1366196 h 1366196"/>
              <a:gd name="connsiteX1" fmla="*/ 622118 w 8510941"/>
              <a:gd name="connsiteY1" fmla="*/ 1365979 h 1366196"/>
              <a:gd name="connsiteX2" fmla="*/ 0 w 8510941"/>
              <a:gd name="connsiteY2" fmla="*/ 789754 h 1366196"/>
              <a:gd name="connsiteX3" fmla="*/ 0 w 8510941"/>
              <a:gd name="connsiteY3" fmla="*/ 0 h 1366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10941" h="1366196">
                <a:moveTo>
                  <a:pt x="8510941" y="1366196"/>
                </a:moveTo>
                <a:lnTo>
                  <a:pt x="622118" y="1365979"/>
                </a:lnTo>
                <a:cubicBezTo>
                  <a:pt x="278520" y="1365979"/>
                  <a:pt x="0" y="1107979"/>
                  <a:pt x="0" y="789754"/>
                </a:cubicBezTo>
                <a:lnTo>
                  <a:pt x="0" y="0"/>
                </a:lnTo>
              </a:path>
            </a:pathLst>
          </a:custGeom>
          <a:noFill/>
          <a:ln w="510466" cap="sq">
            <a:solidFill>
              <a:srgbClr val="00AA59"/>
            </a:solidFill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67CFF6C-EDBA-8B95-5C93-0B4BB5939B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507" r="12032"/>
          <a:stretch/>
        </p:blipFill>
        <p:spPr>
          <a:xfrm>
            <a:off x="0" y="1779373"/>
            <a:ext cx="12192000" cy="4583992"/>
          </a:xfrm>
          <a:custGeom>
            <a:avLst/>
            <a:gdLst>
              <a:gd name="connsiteX0" fmla="*/ 0 w 12192000"/>
              <a:gd name="connsiteY0" fmla="*/ 0 h 4583992"/>
              <a:gd name="connsiteX1" fmla="*/ 12192000 w 12192000"/>
              <a:gd name="connsiteY1" fmla="*/ 0 h 4583992"/>
              <a:gd name="connsiteX2" fmla="*/ 12192000 w 12192000"/>
              <a:gd name="connsiteY2" fmla="*/ 2190264 h 4583992"/>
              <a:gd name="connsiteX3" fmla="*/ 12187938 w 12192000"/>
              <a:gd name="connsiteY3" fmla="*/ 2190264 h 4583992"/>
              <a:gd name="connsiteX4" fmla="*/ 12187938 w 12192000"/>
              <a:gd name="connsiteY4" fmla="*/ 4583992 h 4583992"/>
              <a:gd name="connsiteX5" fmla="*/ 0 w 12192000"/>
              <a:gd name="connsiteY5" fmla="*/ 4583992 h 4583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4583992">
                <a:moveTo>
                  <a:pt x="0" y="0"/>
                </a:moveTo>
                <a:lnTo>
                  <a:pt x="12192000" y="0"/>
                </a:lnTo>
                <a:lnTo>
                  <a:pt x="12192000" y="2190264"/>
                </a:lnTo>
                <a:lnTo>
                  <a:pt x="12187938" y="2190264"/>
                </a:lnTo>
                <a:lnTo>
                  <a:pt x="12187938" y="4583992"/>
                </a:lnTo>
                <a:lnTo>
                  <a:pt x="0" y="4583992"/>
                </a:lnTo>
                <a:close/>
              </a:path>
            </a:pathLst>
          </a:cu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1FEFD686-81C7-A517-F1C0-0C3D3EF340F2}"/>
              </a:ext>
            </a:extLst>
          </p:cNvPr>
          <p:cNvSpPr/>
          <p:nvPr/>
        </p:nvSpPr>
        <p:spPr>
          <a:xfrm>
            <a:off x="767250" y="3628115"/>
            <a:ext cx="1628275" cy="1628275"/>
          </a:xfrm>
          <a:prstGeom prst="ellipse">
            <a:avLst/>
          </a:prstGeom>
          <a:solidFill>
            <a:schemeClr val="accent4">
              <a:alpha val="930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032612E-888F-3F52-2DF9-1A7FC1C33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72707"/>
          <a:stretch>
            <a:fillRect/>
          </a:stretch>
        </p:blipFill>
        <p:spPr>
          <a:xfrm>
            <a:off x="5315713" y="5020135"/>
            <a:ext cx="6718341" cy="1871772"/>
          </a:xfrm>
          <a:custGeom>
            <a:avLst/>
            <a:gdLst>
              <a:gd name="connsiteX0" fmla="*/ 0 w 6718341"/>
              <a:gd name="connsiteY0" fmla="*/ 0 h 1871772"/>
              <a:gd name="connsiteX1" fmla="*/ 6718341 w 6718341"/>
              <a:gd name="connsiteY1" fmla="*/ 0 h 1871772"/>
              <a:gd name="connsiteX2" fmla="*/ 6718341 w 6718341"/>
              <a:gd name="connsiteY2" fmla="*/ 1871772 h 1871772"/>
              <a:gd name="connsiteX3" fmla="*/ 0 w 6718341"/>
              <a:gd name="connsiteY3" fmla="*/ 1871772 h 187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8341" h="1871772">
                <a:moveTo>
                  <a:pt x="0" y="0"/>
                </a:moveTo>
                <a:lnTo>
                  <a:pt x="6718341" y="0"/>
                </a:lnTo>
                <a:lnTo>
                  <a:pt x="6718341" y="1871772"/>
                </a:lnTo>
                <a:lnTo>
                  <a:pt x="0" y="1871772"/>
                </a:lnTo>
                <a:close/>
              </a:path>
            </a:pathLst>
          </a:cu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3CA6479C-DB58-C182-DA46-646A89A79A6F}"/>
              </a:ext>
            </a:extLst>
          </p:cNvPr>
          <p:cNvSpPr/>
          <p:nvPr/>
        </p:nvSpPr>
        <p:spPr>
          <a:xfrm>
            <a:off x="11469607" y="5904458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40F0BF7-907A-B0C3-5845-78EDA851891C}"/>
              </a:ext>
            </a:extLst>
          </p:cNvPr>
          <p:cNvSpPr/>
          <p:nvPr/>
        </p:nvSpPr>
        <p:spPr>
          <a:xfrm>
            <a:off x="3000866" y="2411479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5D287EAB-26E8-C8AF-6CB0-D37B7CB370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4165" t="77500"/>
          <a:stretch>
            <a:fillRect/>
          </a:stretch>
        </p:blipFill>
        <p:spPr>
          <a:xfrm flipH="1">
            <a:off x="7732665" y="0"/>
            <a:ext cx="4459335" cy="1543022"/>
          </a:xfrm>
          <a:custGeom>
            <a:avLst/>
            <a:gdLst>
              <a:gd name="connsiteX0" fmla="*/ 0 w 4459335"/>
              <a:gd name="connsiteY0" fmla="*/ 0 h 1543022"/>
              <a:gd name="connsiteX1" fmla="*/ 4459335 w 4459335"/>
              <a:gd name="connsiteY1" fmla="*/ 0 h 1543022"/>
              <a:gd name="connsiteX2" fmla="*/ 4459335 w 4459335"/>
              <a:gd name="connsiteY2" fmla="*/ 1543022 h 1543022"/>
              <a:gd name="connsiteX3" fmla="*/ 0 w 4459335"/>
              <a:gd name="connsiteY3" fmla="*/ 1543022 h 1543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9335" h="1543022">
                <a:moveTo>
                  <a:pt x="0" y="0"/>
                </a:moveTo>
                <a:lnTo>
                  <a:pt x="4459335" y="0"/>
                </a:lnTo>
                <a:lnTo>
                  <a:pt x="4459335" y="1543022"/>
                </a:lnTo>
                <a:lnTo>
                  <a:pt x="0" y="1543022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5323F-6D74-29FA-F04C-027DF2809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744" y="2304288"/>
            <a:ext cx="5513832" cy="2432304"/>
          </a:xfrm>
        </p:spPr>
        <p:txBody>
          <a:bodyPr anchor="t">
            <a:no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54F95-4CC9-871D-2B3D-873AB0B21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2744" y="1885193"/>
            <a:ext cx="5943600" cy="41148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1099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336" y="722376"/>
            <a:ext cx="8870656" cy="76498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404872"/>
            <a:ext cx="10716768" cy="36301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660BA33-D95F-4C82-419E-ADBE0C8915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accent2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noFill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33A32FC-3A65-2B5F-2625-0FE903CD37D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DFD42C5-F2A8-2017-93FA-4A8F8A7CB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168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raphic 38">
            <a:extLst>
              <a:ext uri="{FF2B5EF4-FFF2-40B4-BE49-F238E27FC236}">
                <a16:creationId xmlns:a16="http://schemas.microsoft.com/office/drawing/2014/main" id="{0FA7F5A0-ECAD-A574-6649-C548018706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6427" r="82873"/>
          <a:stretch>
            <a:fillRect/>
          </a:stretch>
        </p:blipFill>
        <p:spPr>
          <a:xfrm>
            <a:off x="9233628" y="1"/>
            <a:ext cx="2958372" cy="6105105"/>
          </a:xfrm>
          <a:custGeom>
            <a:avLst/>
            <a:gdLst>
              <a:gd name="connsiteX0" fmla="*/ 0 w 2958372"/>
              <a:gd name="connsiteY0" fmla="*/ 0 h 6105105"/>
              <a:gd name="connsiteX1" fmla="*/ 2958372 w 2958372"/>
              <a:gd name="connsiteY1" fmla="*/ 0 h 6105105"/>
              <a:gd name="connsiteX2" fmla="*/ 2958372 w 2958372"/>
              <a:gd name="connsiteY2" fmla="*/ 6105105 h 6105105"/>
              <a:gd name="connsiteX3" fmla="*/ 0 w 2958372"/>
              <a:gd name="connsiteY3" fmla="*/ 6105105 h 6105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8372" h="6105105">
                <a:moveTo>
                  <a:pt x="0" y="0"/>
                </a:moveTo>
                <a:lnTo>
                  <a:pt x="2958372" y="0"/>
                </a:lnTo>
                <a:lnTo>
                  <a:pt x="2958372" y="6105105"/>
                </a:lnTo>
                <a:lnTo>
                  <a:pt x="0" y="6105105"/>
                </a:lnTo>
                <a:close/>
              </a:path>
            </a:pathLst>
          </a:cu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8CD520B-B465-7A6D-37C4-8A060446902D}"/>
              </a:ext>
            </a:extLst>
          </p:cNvPr>
          <p:cNvSpPr/>
          <p:nvPr userDrawn="1"/>
        </p:nvSpPr>
        <p:spPr>
          <a:xfrm>
            <a:off x="2589592" y="723899"/>
            <a:ext cx="8870656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C4684B3-A8D3-6A9A-C264-95DFAD1C3FCE}"/>
              </a:ext>
            </a:extLst>
          </p:cNvPr>
          <p:cNvSpPr/>
          <p:nvPr/>
        </p:nvSpPr>
        <p:spPr>
          <a:xfrm>
            <a:off x="9300014" y="2633978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336" y="722376"/>
            <a:ext cx="8870656" cy="76498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221992"/>
            <a:ext cx="828446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660BA33-D95F-4C82-419E-ADBE0C8915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noFill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C1E68FE-16F1-5C98-AEF6-0EAB9EA632CA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8727F01E-45EF-F70F-2A04-1EA69A24634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C388A650-32E8-11EC-26EE-D260D1953D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136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raphic 76">
            <a:extLst>
              <a:ext uri="{FF2B5EF4-FFF2-40B4-BE49-F238E27FC236}">
                <a16:creationId xmlns:a16="http://schemas.microsoft.com/office/drawing/2014/main" id="{527CC80A-3410-5824-B06B-C4176A6BF4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145" t="-169" r="45423" b="28675"/>
          <a:stretch/>
        </p:blipFill>
        <p:spPr>
          <a:xfrm>
            <a:off x="-1" y="3467101"/>
            <a:ext cx="12192001" cy="3390899"/>
          </a:xfrm>
          <a:custGeom>
            <a:avLst/>
            <a:gdLst>
              <a:gd name="connsiteX0" fmla="*/ 0 w 12192001"/>
              <a:gd name="connsiteY0" fmla="*/ 0 h 3390899"/>
              <a:gd name="connsiteX1" fmla="*/ 12192001 w 12192001"/>
              <a:gd name="connsiteY1" fmla="*/ 0 h 3390899"/>
              <a:gd name="connsiteX2" fmla="*/ 12192001 w 12192001"/>
              <a:gd name="connsiteY2" fmla="*/ 2324100 h 3390899"/>
              <a:gd name="connsiteX3" fmla="*/ 12192001 w 12192001"/>
              <a:gd name="connsiteY3" fmla="*/ 3390899 h 3390899"/>
              <a:gd name="connsiteX4" fmla="*/ 0 w 12192001"/>
              <a:gd name="connsiteY4" fmla="*/ 3390899 h 3390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1" h="3390899">
                <a:moveTo>
                  <a:pt x="0" y="0"/>
                </a:moveTo>
                <a:lnTo>
                  <a:pt x="12192001" y="0"/>
                </a:lnTo>
                <a:lnTo>
                  <a:pt x="12192001" y="2324100"/>
                </a:lnTo>
                <a:lnTo>
                  <a:pt x="12192001" y="3390899"/>
                </a:lnTo>
                <a:lnTo>
                  <a:pt x="0" y="3390899"/>
                </a:lnTo>
                <a:close/>
              </a:path>
            </a:pathLst>
          </a:custGeom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CB607447-86F1-863F-176B-E0B78D243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16152"/>
            <a:ext cx="8951976" cy="3191256"/>
          </a:xfrm>
        </p:spPr>
        <p:txBody>
          <a:bodyPr anchor="t">
            <a:noAutofit/>
          </a:bodyPr>
          <a:lstStyle>
            <a:lvl1pPr>
              <a:defRPr sz="5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7" name="Graphic 12">
            <a:extLst>
              <a:ext uri="{FF2B5EF4-FFF2-40B4-BE49-F238E27FC236}">
                <a16:creationId xmlns:a16="http://schemas.microsoft.com/office/drawing/2014/main" id="{E5105AB7-2E65-757B-FF2B-CFE19C5C87B7}"/>
              </a:ext>
            </a:extLst>
          </p:cNvPr>
          <p:cNvSpPr/>
          <p:nvPr userDrawn="1"/>
        </p:nvSpPr>
        <p:spPr>
          <a:xfrm rot="5400000" flipV="1">
            <a:off x="8634864" y="3426822"/>
            <a:ext cx="6355080" cy="2810"/>
          </a:xfrm>
          <a:custGeom>
            <a:avLst/>
            <a:gdLst>
              <a:gd name="connsiteX0" fmla="*/ 13912003 w 13911910"/>
              <a:gd name="connsiteY0" fmla="*/ 95 h 2810"/>
              <a:gd name="connsiteX1" fmla="*/ 93 w 13911910"/>
              <a:gd name="connsiteY1" fmla="*/ 95 h 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11910" h="2810">
                <a:moveTo>
                  <a:pt x="13912003" y="95"/>
                </a:moveTo>
                <a:lnTo>
                  <a:pt x="93" y="95"/>
                </a:lnTo>
              </a:path>
            </a:pathLst>
          </a:custGeom>
          <a:noFill/>
          <a:ln w="508812" cap="sq">
            <a:solidFill>
              <a:schemeClr val="accent3">
                <a:alpha val="84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9" name="Graphic 12">
            <a:extLst>
              <a:ext uri="{FF2B5EF4-FFF2-40B4-BE49-F238E27FC236}">
                <a16:creationId xmlns:a16="http://schemas.microsoft.com/office/drawing/2014/main" id="{ECA42036-662E-03F7-941F-EDA42BEA5EDE}"/>
              </a:ext>
            </a:extLst>
          </p:cNvPr>
          <p:cNvSpPr/>
          <p:nvPr userDrawn="1"/>
        </p:nvSpPr>
        <p:spPr>
          <a:xfrm rot="5400000" flipV="1">
            <a:off x="7913504" y="3426822"/>
            <a:ext cx="6355080" cy="2810"/>
          </a:xfrm>
          <a:custGeom>
            <a:avLst/>
            <a:gdLst>
              <a:gd name="connsiteX0" fmla="*/ 13912003 w 13911910"/>
              <a:gd name="connsiteY0" fmla="*/ 95 h 2810"/>
              <a:gd name="connsiteX1" fmla="*/ 93 w 13911910"/>
              <a:gd name="connsiteY1" fmla="*/ 95 h 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11910" h="2810">
                <a:moveTo>
                  <a:pt x="13912003" y="95"/>
                </a:moveTo>
                <a:lnTo>
                  <a:pt x="93" y="95"/>
                </a:lnTo>
              </a:path>
            </a:pathLst>
          </a:custGeom>
          <a:noFill/>
          <a:ln w="508812" cap="sq">
            <a:solidFill>
              <a:schemeClr val="accent3">
                <a:alpha val="84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" name="Freeform 47">
            <a:extLst>
              <a:ext uri="{FF2B5EF4-FFF2-40B4-BE49-F238E27FC236}">
                <a16:creationId xmlns:a16="http://schemas.microsoft.com/office/drawing/2014/main" id="{B90A79D3-C4F3-1056-F590-BFED7F28BC72}"/>
              </a:ext>
            </a:extLst>
          </p:cNvPr>
          <p:cNvSpPr/>
          <p:nvPr/>
        </p:nvSpPr>
        <p:spPr>
          <a:xfrm>
            <a:off x="685799" y="5342013"/>
            <a:ext cx="2157098" cy="1515987"/>
          </a:xfrm>
          <a:custGeom>
            <a:avLst/>
            <a:gdLst>
              <a:gd name="connsiteX0" fmla="*/ 1078549 w 2157098"/>
              <a:gd name="connsiteY0" fmla="*/ 0 h 1515987"/>
              <a:gd name="connsiteX1" fmla="*/ 2157098 w 2157098"/>
              <a:gd name="connsiteY1" fmla="*/ 1078549 h 1515987"/>
              <a:gd name="connsiteX2" fmla="*/ 2072340 w 2157098"/>
              <a:gd name="connsiteY2" fmla="*/ 1498369 h 1515987"/>
              <a:gd name="connsiteX3" fmla="*/ 2062778 w 2157098"/>
              <a:gd name="connsiteY3" fmla="*/ 1515987 h 1515987"/>
              <a:gd name="connsiteX4" fmla="*/ 94321 w 2157098"/>
              <a:gd name="connsiteY4" fmla="*/ 1515987 h 1515987"/>
              <a:gd name="connsiteX5" fmla="*/ 84758 w 2157098"/>
              <a:gd name="connsiteY5" fmla="*/ 1498369 h 1515987"/>
              <a:gd name="connsiteX6" fmla="*/ 0 w 2157098"/>
              <a:gd name="connsiteY6" fmla="*/ 1078549 h 1515987"/>
              <a:gd name="connsiteX7" fmla="*/ 1078549 w 2157098"/>
              <a:gd name="connsiteY7" fmla="*/ 0 h 1515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57098" h="1515987">
                <a:moveTo>
                  <a:pt x="1078549" y="0"/>
                </a:moveTo>
                <a:cubicBezTo>
                  <a:pt x="1674215" y="0"/>
                  <a:pt x="2157098" y="482883"/>
                  <a:pt x="2157098" y="1078549"/>
                </a:cubicBezTo>
                <a:cubicBezTo>
                  <a:pt x="2157098" y="1227466"/>
                  <a:pt x="2126918" y="1369333"/>
                  <a:pt x="2072340" y="1498369"/>
                </a:cubicBezTo>
                <a:lnTo>
                  <a:pt x="2062778" y="1515987"/>
                </a:lnTo>
                <a:lnTo>
                  <a:pt x="94321" y="1515987"/>
                </a:lnTo>
                <a:lnTo>
                  <a:pt x="84758" y="1498369"/>
                </a:lnTo>
                <a:cubicBezTo>
                  <a:pt x="30180" y="1369333"/>
                  <a:pt x="0" y="1227466"/>
                  <a:pt x="0" y="1078549"/>
                </a:cubicBezTo>
                <a:cubicBezTo>
                  <a:pt x="0" y="482883"/>
                  <a:pt x="482883" y="0"/>
                  <a:pt x="1078549" y="0"/>
                </a:cubicBezTo>
                <a:close/>
              </a:path>
            </a:pathLst>
          </a:custGeom>
          <a:solidFill>
            <a:schemeClr val="accent4">
              <a:alpha val="832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1FFE4B3-23C8-22B1-E231-C5753166B687}"/>
              </a:ext>
            </a:extLst>
          </p:cNvPr>
          <p:cNvSpPr/>
          <p:nvPr/>
        </p:nvSpPr>
        <p:spPr>
          <a:xfrm>
            <a:off x="10905848" y="1063062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Graphic 25" hidden="1">
            <a:extLst>
              <a:ext uri="{FF2B5EF4-FFF2-40B4-BE49-F238E27FC236}">
                <a16:creationId xmlns:a16="http://schemas.microsoft.com/office/drawing/2014/main" id="{422E8005-83A8-3555-6EFB-842E78C629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162"/>
          <a:stretch/>
        </p:blipFill>
        <p:spPr>
          <a:xfrm>
            <a:off x="-6187440" y="1779373"/>
            <a:ext cx="20888725" cy="4583992"/>
          </a:xfrm>
          <a:custGeom>
            <a:avLst/>
            <a:gdLst>
              <a:gd name="connsiteX0" fmla="*/ 6153662 w 20854947"/>
              <a:gd name="connsiteY0" fmla="*/ 0 h 4583992"/>
              <a:gd name="connsiteX1" fmla="*/ 20854947 w 20854947"/>
              <a:gd name="connsiteY1" fmla="*/ 0 h 4583992"/>
              <a:gd name="connsiteX2" fmla="*/ 20854947 w 20854947"/>
              <a:gd name="connsiteY2" fmla="*/ 2190264 h 4583992"/>
              <a:gd name="connsiteX3" fmla="*/ 18345663 w 20854947"/>
              <a:gd name="connsiteY3" fmla="*/ 2190264 h 4583992"/>
              <a:gd name="connsiteX4" fmla="*/ 18345663 w 20854947"/>
              <a:gd name="connsiteY4" fmla="*/ 4583992 h 4583992"/>
              <a:gd name="connsiteX5" fmla="*/ 0 w 20854947"/>
              <a:gd name="connsiteY5" fmla="*/ 4583992 h 4583992"/>
              <a:gd name="connsiteX6" fmla="*/ 0 w 20854947"/>
              <a:gd name="connsiteY6" fmla="*/ 4313374 h 4583992"/>
              <a:gd name="connsiteX7" fmla="*/ 6153662 w 20854947"/>
              <a:gd name="connsiteY7" fmla="*/ 4313374 h 4583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54947" h="4583992">
                <a:moveTo>
                  <a:pt x="6153662" y="0"/>
                </a:moveTo>
                <a:lnTo>
                  <a:pt x="20854947" y="0"/>
                </a:lnTo>
                <a:lnTo>
                  <a:pt x="20854947" y="2190264"/>
                </a:lnTo>
                <a:lnTo>
                  <a:pt x="18345663" y="2190264"/>
                </a:lnTo>
                <a:lnTo>
                  <a:pt x="18345663" y="4583992"/>
                </a:lnTo>
                <a:lnTo>
                  <a:pt x="0" y="4583992"/>
                </a:lnTo>
                <a:lnTo>
                  <a:pt x="0" y="4313374"/>
                </a:lnTo>
                <a:lnTo>
                  <a:pt x="6153662" y="4313374"/>
                </a:lnTo>
                <a:close/>
              </a:path>
            </a:pathLst>
          </a:cu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54F95-4CC9-871D-2B3D-873AB0B21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4581144"/>
            <a:ext cx="6510528" cy="36576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76D8E3E3-8A4C-591F-3DAB-1D6E46AA4DB9}"/>
              </a:ext>
            </a:extLst>
          </p:cNvPr>
          <p:cNvSpPr/>
          <p:nvPr userDrawn="1"/>
        </p:nvSpPr>
        <p:spPr>
          <a:xfrm>
            <a:off x="11626517" y="1063062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267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-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EA91DE6-3A10-8EDA-34AB-D931B1792C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8116"/>
          <a:stretch>
            <a:fillRect/>
          </a:stretch>
        </p:blipFill>
        <p:spPr>
          <a:xfrm rot="5400000" flipH="1">
            <a:off x="9476084" y="1778851"/>
            <a:ext cx="4393983" cy="773351"/>
          </a:xfrm>
          <a:custGeom>
            <a:avLst/>
            <a:gdLst>
              <a:gd name="connsiteX0" fmla="*/ 4393983 w 4393983"/>
              <a:gd name="connsiteY0" fmla="*/ 773351 h 773351"/>
              <a:gd name="connsiteX1" fmla="*/ 4393983 w 4393983"/>
              <a:gd name="connsiteY1" fmla="*/ 0 h 773351"/>
              <a:gd name="connsiteX2" fmla="*/ 0 w 4393983"/>
              <a:gd name="connsiteY2" fmla="*/ 0 h 773351"/>
              <a:gd name="connsiteX3" fmla="*/ 0 w 4393983"/>
              <a:gd name="connsiteY3" fmla="*/ 773351 h 773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3983" h="773351">
                <a:moveTo>
                  <a:pt x="4393983" y="773351"/>
                </a:moveTo>
                <a:lnTo>
                  <a:pt x="4393983" y="0"/>
                </a:lnTo>
                <a:lnTo>
                  <a:pt x="0" y="0"/>
                </a:lnTo>
                <a:lnTo>
                  <a:pt x="0" y="773351"/>
                </a:lnTo>
                <a:close/>
              </a:path>
            </a:pathLst>
          </a:cu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06608174-ED17-1D4B-48DF-EA532646C797}"/>
              </a:ext>
            </a:extLst>
          </p:cNvPr>
          <p:cNvSpPr/>
          <p:nvPr userDrawn="1"/>
        </p:nvSpPr>
        <p:spPr>
          <a:xfrm>
            <a:off x="732271" y="723899"/>
            <a:ext cx="10727977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Title 74">
            <a:extLst>
              <a:ext uri="{FF2B5EF4-FFF2-40B4-BE49-F238E27FC236}">
                <a16:creationId xmlns:a16="http://schemas.microsoft.com/office/drawing/2014/main" id="{45C7CFA5-6EFF-944C-B5AF-967956876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41AE0A6-2671-E79C-548D-3AA4D5D9CB11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2152D0E-B03D-CC17-D0CC-650AE3953FCF}"/>
              </a:ext>
            </a:extLst>
          </p:cNvPr>
          <p:cNvCxnSpPr>
            <a:cxnSpLocks/>
          </p:cNvCxnSpPr>
          <p:nvPr userDrawn="1"/>
        </p:nvCxnSpPr>
        <p:spPr>
          <a:xfrm>
            <a:off x="1655064" y="722376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Graphic 82">
            <a:extLst>
              <a:ext uri="{FF2B5EF4-FFF2-40B4-BE49-F238E27FC236}">
                <a16:creationId xmlns:a16="http://schemas.microsoft.com/office/drawing/2014/main" id="{65438DF6-6622-6EE4-F01A-D199CAE96D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498771">
            <a:off x="868523" y="778989"/>
            <a:ext cx="660389" cy="660389"/>
          </a:xfrm>
          <a:prstGeom prst="rect">
            <a:avLst/>
          </a:prstGeom>
        </p:spPr>
      </p:pic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712EE3B-E131-C405-FCA7-8263094DF01B}"/>
              </a:ext>
            </a:extLst>
          </p:cNvPr>
          <p:cNvCxnSpPr>
            <a:cxnSpLocks/>
          </p:cNvCxnSpPr>
          <p:nvPr userDrawn="1"/>
        </p:nvCxnSpPr>
        <p:spPr>
          <a:xfrm>
            <a:off x="2593735" y="718779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3A3CEC7E-9097-B8E8-85C0-CDDB2AE614D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50956"/>
          <a:stretch>
            <a:fillRect/>
          </a:stretch>
        </p:blipFill>
        <p:spPr>
          <a:xfrm>
            <a:off x="6471911" y="2707661"/>
            <a:ext cx="5744279" cy="766881"/>
          </a:xfrm>
          <a:custGeom>
            <a:avLst/>
            <a:gdLst>
              <a:gd name="connsiteX0" fmla="*/ 0 w 5744279"/>
              <a:gd name="connsiteY0" fmla="*/ 0 h 766881"/>
              <a:gd name="connsiteX1" fmla="*/ 5744279 w 5744279"/>
              <a:gd name="connsiteY1" fmla="*/ 0 h 766881"/>
              <a:gd name="connsiteX2" fmla="*/ 5744279 w 5744279"/>
              <a:gd name="connsiteY2" fmla="*/ 766881 h 766881"/>
              <a:gd name="connsiteX3" fmla="*/ 0 w 5744279"/>
              <a:gd name="connsiteY3" fmla="*/ 766881 h 766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4279" h="766881">
                <a:moveTo>
                  <a:pt x="0" y="0"/>
                </a:moveTo>
                <a:lnTo>
                  <a:pt x="5744279" y="0"/>
                </a:lnTo>
                <a:lnTo>
                  <a:pt x="5744279" y="766881"/>
                </a:lnTo>
                <a:lnTo>
                  <a:pt x="0" y="766881"/>
                </a:lnTo>
                <a:close/>
              </a:path>
            </a:pathLst>
          </a:cu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6DCF26E-2BB7-CA60-73C4-CC02E6B54E8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5255"/>
          <a:stretch>
            <a:fillRect/>
          </a:stretch>
        </p:blipFill>
        <p:spPr>
          <a:xfrm>
            <a:off x="-50829" y="2707661"/>
            <a:ext cx="5240777" cy="766881"/>
          </a:xfrm>
          <a:custGeom>
            <a:avLst/>
            <a:gdLst>
              <a:gd name="connsiteX0" fmla="*/ 0 w 5240777"/>
              <a:gd name="connsiteY0" fmla="*/ 0 h 766881"/>
              <a:gd name="connsiteX1" fmla="*/ 5240777 w 5240777"/>
              <a:gd name="connsiteY1" fmla="*/ 0 h 766881"/>
              <a:gd name="connsiteX2" fmla="*/ 5240777 w 5240777"/>
              <a:gd name="connsiteY2" fmla="*/ 766881 h 766881"/>
              <a:gd name="connsiteX3" fmla="*/ 0 w 5240777"/>
              <a:gd name="connsiteY3" fmla="*/ 766881 h 766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40777" h="766881">
                <a:moveTo>
                  <a:pt x="0" y="0"/>
                </a:moveTo>
                <a:lnTo>
                  <a:pt x="5240777" y="0"/>
                </a:lnTo>
                <a:lnTo>
                  <a:pt x="5240777" y="766881"/>
                </a:lnTo>
                <a:lnTo>
                  <a:pt x="0" y="766881"/>
                </a:lnTo>
                <a:close/>
              </a:path>
            </a:pathLst>
          </a:cu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70074BFB-1FF4-E27D-E273-B30A1A926B24}"/>
              </a:ext>
            </a:extLst>
          </p:cNvPr>
          <p:cNvSpPr/>
          <p:nvPr userDrawn="1"/>
        </p:nvSpPr>
        <p:spPr>
          <a:xfrm>
            <a:off x="4032611" y="2039801"/>
            <a:ext cx="1989036" cy="19890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14380A-B062-A581-202E-A9250F901047}"/>
              </a:ext>
            </a:extLst>
          </p:cNvPr>
          <p:cNvSpPr/>
          <p:nvPr userDrawn="1"/>
        </p:nvSpPr>
        <p:spPr>
          <a:xfrm>
            <a:off x="6170354" y="2039801"/>
            <a:ext cx="1989036" cy="198903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72440E0-AFFD-74CD-6BF4-1208AAECF546}"/>
              </a:ext>
            </a:extLst>
          </p:cNvPr>
          <p:cNvSpPr/>
          <p:nvPr userDrawn="1"/>
        </p:nvSpPr>
        <p:spPr>
          <a:xfrm>
            <a:off x="6170354" y="4362518"/>
            <a:ext cx="1989036" cy="198903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DF24E9A-60F5-6DAB-FE7A-37F79F6F9AA9}"/>
              </a:ext>
            </a:extLst>
          </p:cNvPr>
          <p:cNvSpPr/>
          <p:nvPr userDrawn="1"/>
        </p:nvSpPr>
        <p:spPr>
          <a:xfrm>
            <a:off x="4032612" y="4362518"/>
            <a:ext cx="1989036" cy="19890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E4234E63-55EE-8BC8-D5B8-C9346AA39037}"/>
              </a:ext>
            </a:extLst>
          </p:cNvPr>
          <p:cNvSpPr/>
          <p:nvPr userDrawn="1"/>
        </p:nvSpPr>
        <p:spPr>
          <a:xfrm>
            <a:off x="624057" y="4000974"/>
            <a:ext cx="4046047" cy="1354794"/>
          </a:xfrm>
          <a:custGeom>
            <a:avLst/>
            <a:gdLst>
              <a:gd name="connsiteX0" fmla="*/ 0 w 4046047"/>
              <a:gd name="connsiteY0" fmla="*/ 0 h 1354794"/>
              <a:gd name="connsiteX1" fmla="*/ 4046047 w 4046047"/>
              <a:gd name="connsiteY1" fmla="*/ 530971 h 1354794"/>
              <a:gd name="connsiteX2" fmla="*/ 4046047 w 4046047"/>
              <a:gd name="connsiteY2" fmla="*/ 1354794 h 1354794"/>
              <a:gd name="connsiteX3" fmla="*/ 620191 w 4046047"/>
              <a:gd name="connsiteY3" fmla="*/ 1354794 h 1354794"/>
              <a:gd name="connsiteX4" fmla="*/ 0 w 4046047"/>
              <a:gd name="connsiteY4" fmla="*/ 783283 h 1354794"/>
              <a:gd name="connsiteX0" fmla="*/ 4046047 w 4137487"/>
              <a:gd name="connsiteY0" fmla="*/ 530971 h 1354794"/>
              <a:gd name="connsiteX1" fmla="*/ 4046047 w 4137487"/>
              <a:gd name="connsiteY1" fmla="*/ 1354794 h 1354794"/>
              <a:gd name="connsiteX2" fmla="*/ 620191 w 4137487"/>
              <a:gd name="connsiteY2" fmla="*/ 1354794 h 1354794"/>
              <a:gd name="connsiteX3" fmla="*/ 0 w 4137487"/>
              <a:gd name="connsiteY3" fmla="*/ 783283 h 1354794"/>
              <a:gd name="connsiteX4" fmla="*/ 0 w 4137487"/>
              <a:gd name="connsiteY4" fmla="*/ 0 h 1354794"/>
              <a:gd name="connsiteX5" fmla="*/ 4137487 w 4137487"/>
              <a:gd name="connsiteY5" fmla="*/ 622411 h 1354794"/>
              <a:gd name="connsiteX0" fmla="*/ 4046047 w 4137487"/>
              <a:gd name="connsiteY0" fmla="*/ 1354794 h 1354794"/>
              <a:gd name="connsiteX1" fmla="*/ 620191 w 4137487"/>
              <a:gd name="connsiteY1" fmla="*/ 1354794 h 1354794"/>
              <a:gd name="connsiteX2" fmla="*/ 0 w 4137487"/>
              <a:gd name="connsiteY2" fmla="*/ 783283 h 1354794"/>
              <a:gd name="connsiteX3" fmla="*/ 0 w 4137487"/>
              <a:gd name="connsiteY3" fmla="*/ 0 h 1354794"/>
              <a:gd name="connsiteX4" fmla="*/ 4137487 w 4137487"/>
              <a:gd name="connsiteY4" fmla="*/ 622411 h 1354794"/>
              <a:gd name="connsiteX0" fmla="*/ 4046047 w 4046047"/>
              <a:gd name="connsiteY0" fmla="*/ 1354794 h 1354794"/>
              <a:gd name="connsiteX1" fmla="*/ 620191 w 4046047"/>
              <a:gd name="connsiteY1" fmla="*/ 1354794 h 1354794"/>
              <a:gd name="connsiteX2" fmla="*/ 0 w 4046047"/>
              <a:gd name="connsiteY2" fmla="*/ 783283 h 1354794"/>
              <a:gd name="connsiteX3" fmla="*/ 0 w 4046047"/>
              <a:gd name="connsiteY3" fmla="*/ 0 h 135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6047" h="1354794">
                <a:moveTo>
                  <a:pt x="4046047" y="1354794"/>
                </a:moveTo>
                <a:lnTo>
                  <a:pt x="620191" y="1354794"/>
                </a:lnTo>
                <a:cubicBezTo>
                  <a:pt x="277669" y="1354794"/>
                  <a:pt x="0" y="1098920"/>
                  <a:pt x="0" y="783283"/>
                </a:cubicBezTo>
                <a:lnTo>
                  <a:pt x="0" y="0"/>
                </a:lnTo>
              </a:path>
            </a:pathLst>
          </a:custGeom>
          <a:noFill/>
          <a:ln w="762000" cap="rnd" cmpd="sng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529188"/>
                      <a:gd name="connsiteY0" fmla="*/ 588210 h 5854720"/>
                      <a:gd name="connsiteX1" fmla="*/ 588210 w 3529188"/>
                      <a:gd name="connsiteY1" fmla="*/ 0 h 5854720"/>
                      <a:gd name="connsiteX2" fmla="*/ 1223457 w 3529188"/>
                      <a:gd name="connsiteY2" fmla="*/ 0 h 5854720"/>
                      <a:gd name="connsiteX3" fmla="*/ 1788122 w 3529188"/>
                      <a:gd name="connsiteY3" fmla="*/ 0 h 5854720"/>
                      <a:gd name="connsiteX4" fmla="*/ 2329258 w 3529188"/>
                      <a:gd name="connsiteY4" fmla="*/ 0 h 5854720"/>
                      <a:gd name="connsiteX5" fmla="*/ 2940978 w 3529188"/>
                      <a:gd name="connsiteY5" fmla="*/ 0 h 5854720"/>
                      <a:gd name="connsiteX6" fmla="*/ 3529188 w 3529188"/>
                      <a:gd name="connsiteY6" fmla="*/ 588210 h 5854720"/>
                      <a:gd name="connsiteX7" fmla="*/ 3529188 w 3529188"/>
                      <a:gd name="connsiteY7" fmla="*/ 1172998 h 5854720"/>
                      <a:gd name="connsiteX8" fmla="*/ 3529188 w 3529188"/>
                      <a:gd name="connsiteY8" fmla="*/ 1851351 h 5854720"/>
                      <a:gd name="connsiteX9" fmla="*/ 3529188 w 3529188"/>
                      <a:gd name="connsiteY9" fmla="*/ 2295790 h 5854720"/>
                      <a:gd name="connsiteX10" fmla="*/ 3529188 w 3529188"/>
                      <a:gd name="connsiteY10" fmla="*/ 2880577 h 5854720"/>
                      <a:gd name="connsiteX11" fmla="*/ 3529188 w 3529188"/>
                      <a:gd name="connsiteY11" fmla="*/ 3465365 h 5854720"/>
                      <a:gd name="connsiteX12" fmla="*/ 3529188 w 3529188"/>
                      <a:gd name="connsiteY12" fmla="*/ 4003369 h 5854720"/>
                      <a:gd name="connsiteX13" fmla="*/ 3529188 w 3529188"/>
                      <a:gd name="connsiteY13" fmla="*/ 4681723 h 5854720"/>
                      <a:gd name="connsiteX14" fmla="*/ 3529188 w 3529188"/>
                      <a:gd name="connsiteY14" fmla="*/ 5266510 h 5854720"/>
                      <a:gd name="connsiteX15" fmla="*/ 2940978 w 3529188"/>
                      <a:gd name="connsiteY15" fmla="*/ 5854720 h 5854720"/>
                      <a:gd name="connsiteX16" fmla="*/ 2329258 w 3529188"/>
                      <a:gd name="connsiteY16" fmla="*/ 5854720 h 5854720"/>
                      <a:gd name="connsiteX17" fmla="*/ 1741066 w 3529188"/>
                      <a:gd name="connsiteY17" fmla="*/ 5854720 h 5854720"/>
                      <a:gd name="connsiteX18" fmla="*/ 1223457 w 3529188"/>
                      <a:gd name="connsiteY18" fmla="*/ 5854720 h 5854720"/>
                      <a:gd name="connsiteX19" fmla="*/ 588210 w 3529188"/>
                      <a:gd name="connsiteY19" fmla="*/ 5854720 h 5854720"/>
                      <a:gd name="connsiteX20" fmla="*/ 0 w 3529188"/>
                      <a:gd name="connsiteY20" fmla="*/ 5266510 h 5854720"/>
                      <a:gd name="connsiteX21" fmla="*/ 0 w 3529188"/>
                      <a:gd name="connsiteY21" fmla="*/ 4728506 h 5854720"/>
                      <a:gd name="connsiteX22" fmla="*/ 0 w 3529188"/>
                      <a:gd name="connsiteY22" fmla="*/ 4143718 h 5854720"/>
                      <a:gd name="connsiteX23" fmla="*/ 0 w 3529188"/>
                      <a:gd name="connsiteY23" fmla="*/ 3699280 h 5854720"/>
                      <a:gd name="connsiteX24" fmla="*/ 0 w 3529188"/>
                      <a:gd name="connsiteY24" fmla="*/ 3254841 h 5854720"/>
                      <a:gd name="connsiteX25" fmla="*/ 0 w 3529188"/>
                      <a:gd name="connsiteY25" fmla="*/ 2670054 h 5854720"/>
                      <a:gd name="connsiteX26" fmla="*/ 0 w 3529188"/>
                      <a:gd name="connsiteY26" fmla="*/ 2178832 h 5854720"/>
                      <a:gd name="connsiteX27" fmla="*/ 0 w 3529188"/>
                      <a:gd name="connsiteY27" fmla="*/ 1547262 h 5854720"/>
                      <a:gd name="connsiteX28" fmla="*/ 0 w 3529188"/>
                      <a:gd name="connsiteY28" fmla="*/ 588210 h 5854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3529188" h="5854720" extrusionOk="0">
                        <a:moveTo>
                          <a:pt x="0" y="588210"/>
                        </a:moveTo>
                        <a:cubicBezTo>
                          <a:pt x="-21018" y="250387"/>
                          <a:pt x="217110" y="17355"/>
                          <a:pt x="588210" y="0"/>
                        </a:cubicBezTo>
                        <a:cubicBezTo>
                          <a:pt x="876112" y="-19041"/>
                          <a:pt x="1081758" y="40565"/>
                          <a:pt x="1223457" y="0"/>
                        </a:cubicBezTo>
                        <a:cubicBezTo>
                          <a:pt x="1365156" y="-40565"/>
                          <a:pt x="1510790" y="32361"/>
                          <a:pt x="1788122" y="0"/>
                        </a:cubicBezTo>
                        <a:cubicBezTo>
                          <a:pt x="2065454" y="-32361"/>
                          <a:pt x="2196286" y="39632"/>
                          <a:pt x="2329258" y="0"/>
                        </a:cubicBezTo>
                        <a:cubicBezTo>
                          <a:pt x="2462230" y="-39632"/>
                          <a:pt x="2683114" y="2257"/>
                          <a:pt x="2940978" y="0"/>
                        </a:cubicBezTo>
                        <a:cubicBezTo>
                          <a:pt x="3297966" y="-66121"/>
                          <a:pt x="3475164" y="255078"/>
                          <a:pt x="3529188" y="588210"/>
                        </a:cubicBezTo>
                        <a:cubicBezTo>
                          <a:pt x="3574272" y="863780"/>
                          <a:pt x="3523626" y="966106"/>
                          <a:pt x="3529188" y="1172998"/>
                        </a:cubicBezTo>
                        <a:cubicBezTo>
                          <a:pt x="3534750" y="1379890"/>
                          <a:pt x="3465933" y="1644977"/>
                          <a:pt x="3529188" y="1851351"/>
                        </a:cubicBezTo>
                        <a:cubicBezTo>
                          <a:pt x="3592443" y="2057725"/>
                          <a:pt x="3511454" y="2169708"/>
                          <a:pt x="3529188" y="2295790"/>
                        </a:cubicBezTo>
                        <a:cubicBezTo>
                          <a:pt x="3546922" y="2421872"/>
                          <a:pt x="3527136" y="2693707"/>
                          <a:pt x="3529188" y="2880577"/>
                        </a:cubicBezTo>
                        <a:cubicBezTo>
                          <a:pt x="3531240" y="3067447"/>
                          <a:pt x="3482987" y="3173559"/>
                          <a:pt x="3529188" y="3465365"/>
                        </a:cubicBezTo>
                        <a:cubicBezTo>
                          <a:pt x="3575389" y="3757171"/>
                          <a:pt x="3528527" y="3785537"/>
                          <a:pt x="3529188" y="4003369"/>
                        </a:cubicBezTo>
                        <a:cubicBezTo>
                          <a:pt x="3529849" y="4221201"/>
                          <a:pt x="3513745" y="4519491"/>
                          <a:pt x="3529188" y="4681723"/>
                        </a:cubicBezTo>
                        <a:cubicBezTo>
                          <a:pt x="3544631" y="4843955"/>
                          <a:pt x="3526290" y="5077457"/>
                          <a:pt x="3529188" y="5266510"/>
                        </a:cubicBezTo>
                        <a:cubicBezTo>
                          <a:pt x="3495511" y="5596899"/>
                          <a:pt x="3239177" y="5836325"/>
                          <a:pt x="2940978" y="5854720"/>
                        </a:cubicBezTo>
                        <a:cubicBezTo>
                          <a:pt x="2728639" y="5898033"/>
                          <a:pt x="2496727" y="5784306"/>
                          <a:pt x="2329258" y="5854720"/>
                        </a:cubicBezTo>
                        <a:cubicBezTo>
                          <a:pt x="2161789" y="5925134"/>
                          <a:pt x="1866325" y="5847030"/>
                          <a:pt x="1741066" y="5854720"/>
                        </a:cubicBezTo>
                        <a:cubicBezTo>
                          <a:pt x="1615807" y="5862410"/>
                          <a:pt x="1395638" y="5831161"/>
                          <a:pt x="1223457" y="5854720"/>
                        </a:cubicBezTo>
                        <a:cubicBezTo>
                          <a:pt x="1051276" y="5878279"/>
                          <a:pt x="874717" y="5821346"/>
                          <a:pt x="588210" y="5854720"/>
                        </a:cubicBezTo>
                        <a:cubicBezTo>
                          <a:pt x="295355" y="5835736"/>
                          <a:pt x="-41219" y="5656806"/>
                          <a:pt x="0" y="5266510"/>
                        </a:cubicBezTo>
                        <a:cubicBezTo>
                          <a:pt x="-62082" y="5061492"/>
                          <a:pt x="63114" y="4919165"/>
                          <a:pt x="0" y="4728506"/>
                        </a:cubicBezTo>
                        <a:cubicBezTo>
                          <a:pt x="-63114" y="4537847"/>
                          <a:pt x="67598" y="4416595"/>
                          <a:pt x="0" y="4143718"/>
                        </a:cubicBezTo>
                        <a:cubicBezTo>
                          <a:pt x="-67598" y="3870841"/>
                          <a:pt x="47971" y="3804176"/>
                          <a:pt x="0" y="3699280"/>
                        </a:cubicBezTo>
                        <a:cubicBezTo>
                          <a:pt x="-47971" y="3594384"/>
                          <a:pt x="18838" y="3384689"/>
                          <a:pt x="0" y="3254841"/>
                        </a:cubicBezTo>
                        <a:cubicBezTo>
                          <a:pt x="-18838" y="3124993"/>
                          <a:pt x="36295" y="2896233"/>
                          <a:pt x="0" y="2670054"/>
                        </a:cubicBezTo>
                        <a:cubicBezTo>
                          <a:pt x="-36295" y="2443875"/>
                          <a:pt x="12293" y="2283397"/>
                          <a:pt x="0" y="2178832"/>
                        </a:cubicBezTo>
                        <a:cubicBezTo>
                          <a:pt x="-12293" y="2074267"/>
                          <a:pt x="42881" y="1673819"/>
                          <a:pt x="0" y="1547262"/>
                        </a:cubicBezTo>
                        <a:cubicBezTo>
                          <a:pt x="-42881" y="1420705"/>
                          <a:pt x="2387" y="914777"/>
                          <a:pt x="0" y="5882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18">
            <a:extLst>
              <a:ext uri="{FF2B5EF4-FFF2-40B4-BE49-F238E27FC236}">
                <a16:creationId xmlns:a16="http://schemas.microsoft.com/office/drawing/2014/main" id="{9F752DEF-757A-19B9-7805-B7A70E94C5F2}"/>
              </a:ext>
            </a:extLst>
          </p:cNvPr>
          <p:cNvSpPr/>
          <p:nvPr userDrawn="1"/>
        </p:nvSpPr>
        <p:spPr>
          <a:xfrm flipH="1">
            <a:off x="544607" y="2735191"/>
            <a:ext cx="80439" cy="1697503"/>
          </a:xfrm>
          <a:custGeom>
            <a:avLst/>
            <a:gdLst>
              <a:gd name="connsiteX0" fmla="*/ 973027 w 5838044"/>
              <a:gd name="connsiteY0" fmla="*/ 0 h 7382204"/>
              <a:gd name="connsiteX1" fmla="*/ 4865018 w 5838044"/>
              <a:gd name="connsiteY1" fmla="*/ 0 h 7382204"/>
              <a:gd name="connsiteX2" fmla="*/ 5838044 w 5838044"/>
              <a:gd name="connsiteY2" fmla="*/ 973027 h 7382204"/>
              <a:gd name="connsiteX3" fmla="*/ 5838044 w 5838044"/>
              <a:gd name="connsiteY3" fmla="*/ 7382204 h 7382204"/>
              <a:gd name="connsiteX4" fmla="*/ 0 w 5838044"/>
              <a:gd name="connsiteY4" fmla="*/ 7382204 h 7382204"/>
              <a:gd name="connsiteX5" fmla="*/ 0 w 5838044"/>
              <a:gd name="connsiteY5" fmla="*/ 973027 h 7382204"/>
              <a:gd name="connsiteX6" fmla="*/ 973027 w 5838044"/>
              <a:gd name="connsiteY6" fmla="*/ 0 h 7382204"/>
              <a:gd name="connsiteX0" fmla="*/ 973027 w 5838044"/>
              <a:gd name="connsiteY0" fmla="*/ 0 h 7382204"/>
              <a:gd name="connsiteX1" fmla="*/ 4865018 w 5838044"/>
              <a:gd name="connsiteY1" fmla="*/ 0 h 7382204"/>
              <a:gd name="connsiteX2" fmla="*/ 5838044 w 5838044"/>
              <a:gd name="connsiteY2" fmla="*/ 973027 h 7382204"/>
              <a:gd name="connsiteX3" fmla="*/ 0 w 5838044"/>
              <a:gd name="connsiteY3" fmla="*/ 7382204 h 7382204"/>
              <a:gd name="connsiteX4" fmla="*/ 0 w 5838044"/>
              <a:gd name="connsiteY4" fmla="*/ 973027 h 7382204"/>
              <a:gd name="connsiteX5" fmla="*/ 973027 w 5838044"/>
              <a:gd name="connsiteY5" fmla="*/ 0 h 7382204"/>
              <a:gd name="connsiteX0" fmla="*/ 5838044 w 5929484"/>
              <a:gd name="connsiteY0" fmla="*/ 973027 h 7382204"/>
              <a:gd name="connsiteX1" fmla="*/ 0 w 5929484"/>
              <a:gd name="connsiteY1" fmla="*/ 7382204 h 7382204"/>
              <a:gd name="connsiteX2" fmla="*/ 0 w 5929484"/>
              <a:gd name="connsiteY2" fmla="*/ 973027 h 7382204"/>
              <a:gd name="connsiteX3" fmla="*/ 973027 w 5929484"/>
              <a:gd name="connsiteY3" fmla="*/ 0 h 7382204"/>
              <a:gd name="connsiteX4" fmla="*/ 4865018 w 5929484"/>
              <a:gd name="connsiteY4" fmla="*/ 0 h 7382204"/>
              <a:gd name="connsiteX5" fmla="*/ 5929484 w 5929484"/>
              <a:gd name="connsiteY5" fmla="*/ 1064467 h 7382204"/>
              <a:gd name="connsiteX0" fmla="*/ 5838044 w 5996391"/>
              <a:gd name="connsiteY0" fmla="*/ 973027 h 7382204"/>
              <a:gd name="connsiteX1" fmla="*/ 0 w 5996391"/>
              <a:gd name="connsiteY1" fmla="*/ 7382204 h 7382204"/>
              <a:gd name="connsiteX2" fmla="*/ 0 w 5996391"/>
              <a:gd name="connsiteY2" fmla="*/ 973027 h 7382204"/>
              <a:gd name="connsiteX3" fmla="*/ 973027 w 5996391"/>
              <a:gd name="connsiteY3" fmla="*/ 0 h 7382204"/>
              <a:gd name="connsiteX4" fmla="*/ 4865018 w 5996391"/>
              <a:gd name="connsiteY4" fmla="*/ 0 h 7382204"/>
              <a:gd name="connsiteX5" fmla="*/ 5996391 w 5996391"/>
              <a:gd name="connsiteY5" fmla="*/ 819140 h 7382204"/>
              <a:gd name="connsiteX0" fmla="*/ 5771136 w 5996391"/>
              <a:gd name="connsiteY0" fmla="*/ 4764441 h 7382204"/>
              <a:gd name="connsiteX1" fmla="*/ 0 w 5996391"/>
              <a:gd name="connsiteY1" fmla="*/ 7382204 h 7382204"/>
              <a:gd name="connsiteX2" fmla="*/ 0 w 5996391"/>
              <a:gd name="connsiteY2" fmla="*/ 973027 h 7382204"/>
              <a:gd name="connsiteX3" fmla="*/ 973027 w 5996391"/>
              <a:gd name="connsiteY3" fmla="*/ 0 h 7382204"/>
              <a:gd name="connsiteX4" fmla="*/ 4865018 w 5996391"/>
              <a:gd name="connsiteY4" fmla="*/ 0 h 7382204"/>
              <a:gd name="connsiteX5" fmla="*/ 5996391 w 5996391"/>
              <a:gd name="connsiteY5" fmla="*/ 819140 h 7382204"/>
              <a:gd name="connsiteX0" fmla="*/ 0 w 5996391"/>
              <a:gd name="connsiteY0" fmla="*/ 7382204 h 7382204"/>
              <a:gd name="connsiteX1" fmla="*/ 0 w 5996391"/>
              <a:gd name="connsiteY1" fmla="*/ 973027 h 7382204"/>
              <a:gd name="connsiteX2" fmla="*/ 973027 w 5996391"/>
              <a:gd name="connsiteY2" fmla="*/ 0 h 7382204"/>
              <a:gd name="connsiteX3" fmla="*/ 4865018 w 5996391"/>
              <a:gd name="connsiteY3" fmla="*/ 0 h 7382204"/>
              <a:gd name="connsiteX4" fmla="*/ 5996391 w 5996391"/>
              <a:gd name="connsiteY4" fmla="*/ 819140 h 7382204"/>
              <a:gd name="connsiteX0" fmla="*/ 0 w 4865018"/>
              <a:gd name="connsiteY0" fmla="*/ 7382204 h 7382204"/>
              <a:gd name="connsiteX1" fmla="*/ 0 w 4865018"/>
              <a:gd name="connsiteY1" fmla="*/ 973027 h 7382204"/>
              <a:gd name="connsiteX2" fmla="*/ 973027 w 4865018"/>
              <a:gd name="connsiteY2" fmla="*/ 0 h 7382204"/>
              <a:gd name="connsiteX3" fmla="*/ 4865018 w 4865018"/>
              <a:gd name="connsiteY3" fmla="*/ 0 h 7382204"/>
              <a:gd name="connsiteX0" fmla="*/ 0 w 973027"/>
              <a:gd name="connsiteY0" fmla="*/ 7382204 h 7382204"/>
              <a:gd name="connsiteX1" fmla="*/ 0 w 973027"/>
              <a:gd name="connsiteY1" fmla="*/ 973027 h 7382204"/>
              <a:gd name="connsiteX2" fmla="*/ 973027 w 973027"/>
              <a:gd name="connsiteY2" fmla="*/ 0 h 7382204"/>
              <a:gd name="connsiteX0" fmla="*/ 0 w 0"/>
              <a:gd name="connsiteY0" fmla="*/ 6409177 h 6409177"/>
              <a:gd name="connsiteX1" fmla="*/ 0 w 0"/>
              <a:gd name="connsiteY1" fmla="*/ 0 h 640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6409177">
                <a:moveTo>
                  <a:pt x="0" y="6409177"/>
                </a:moveTo>
                <a:lnTo>
                  <a:pt x="0" y="0"/>
                </a:lnTo>
              </a:path>
            </a:pathLst>
          </a:custGeom>
          <a:noFill/>
          <a:ln w="762000" cap="rnd" cmpd="sng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529188"/>
                      <a:gd name="connsiteY0" fmla="*/ 588210 h 5854720"/>
                      <a:gd name="connsiteX1" fmla="*/ 588210 w 3529188"/>
                      <a:gd name="connsiteY1" fmla="*/ 0 h 5854720"/>
                      <a:gd name="connsiteX2" fmla="*/ 1223457 w 3529188"/>
                      <a:gd name="connsiteY2" fmla="*/ 0 h 5854720"/>
                      <a:gd name="connsiteX3" fmla="*/ 1788122 w 3529188"/>
                      <a:gd name="connsiteY3" fmla="*/ 0 h 5854720"/>
                      <a:gd name="connsiteX4" fmla="*/ 2329258 w 3529188"/>
                      <a:gd name="connsiteY4" fmla="*/ 0 h 5854720"/>
                      <a:gd name="connsiteX5" fmla="*/ 2940978 w 3529188"/>
                      <a:gd name="connsiteY5" fmla="*/ 0 h 5854720"/>
                      <a:gd name="connsiteX6" fmla="*/ 3529188 w 3529188"/>
                      <a:gd name="connsiteY6" fmla="*/ 588210 h 5854720"/>
                      <a:gd name="connsiteX7" fmla="*/ 3529188 w 3529188"/>
                      <a:gd name="connsiteY7" fmla="*/ 1172998 h 5854720"/>
                      <a:gd name="connsiteX8" fmla="*/ 3529188 w 3529188"/>
                      <a:gd name="connsiteY8" fmla="*/ 1851351 h 5854720"/>
                      <a:gd name="connsiteX9" fmla="*/ 3529188 w 3529188"/>
                      <a:gd name="connsiteY9" fmla="*/ 2295790 h 5854720"/>
                      <a:gd name="connsiteX10" fmla="*/ 3529188 w 3529188"/>
                      <a:gd name="connsiteY10" fmla="*/ 2880577 h 5854720"/>
                      <a:gd name="connsiteX11" fmla="*/ 3529188 w 3529188"/>
                      <a:gd name="connsiteY11" fmla="*/ 3465365 h 5854720"/>
                      <a:gd name="connsiteX12" fmla="*/ 3529188 w 3529188"/>
                      <a:gd name="connsiteY12" fmla="*/ 4003369 h 5854720"/>
                      <a:gd name="connsiteX13" fmla="*/ 3529188 w 3529188"/>
                      <a:gd name="connsiteY13" fmla="*/ 4681723 h 5854720"/>
                      <a:gd name="connsiteX14" fmla="*/ 3529188 w 3529188"/>
                      <a:gd name="connsiteY14" fmla="*/ 5266510 h 5854720"/>
                      <a:gd name="connsiteX15" fmla="*/ 2940978 w 3529188"/>
                      <a:gd name="connsiteY15" fmla="*/ 5854720 h 5854720"/>
                      <a:gd name="connsiteX16" fmla="*/ 2329258 w 3529188"/>
                      <a:gd name="connsiteY16" fmla="*/ 5854720 h 5854720"/>
                      <a:gd name="connsiteX17" fmla="*/ 1741066 w 3529188"/>
                      <a:gd name="connsiteY17" fmla="*/ 5854720 h 5854720"/>
                      <a:gd name="connsiteX18" fmla="*/ 1223457 w 3529188"/>
                      <a:gd name="connsiteY18" fmla="*/ 5854720 h 5854720"/>
                      <a:gd name="connsiteX19" fmla="*/ 588210 w 3529188"/>
                      <a:gd name="connsiteY19" fmla="*/ 5854720 h 5854720"/>
                      <a:gd name="connsiteX20" fmla="*/ 0 w 3529188"/>
                      <a:gd name="connsiteY20" fmla="*/ 5266510 h 5854720"/>
                      <a:gd name="connsiteX21" fmla="*/ 0 w 3529188"/>
                      <a:gd name="connsiteY21" fmla="*/ 4728506 h 5854720"/>
                      <a:gd name="connsiteX22" fmla="*/ 0 w 3529188"/>
                      <a:gd name="connsiteY22" fmla="*/ 4143718 h 5854720"/>
                      <a:gd name="connsiteX23" fmla="*/ 0 w 3529188"/>
                      <a:gd name="connsiteY23" fmla="*/ 3699280 h 5854720"/>
                      <a:gd name="connsiteX24" fmla="*/ 0 w 3529188"/>
                      <a:gd name="connsiteY24" fmla="*/ 3254841 h 5854720"/>
                      <a:gd name="connsiteX25" fmla="*/ 0 w 3529188"/>
                      <a:gd name="connsiteY25" fmla="*/ 2670054 h 5854720"/>
                      <a:gd name="connsiteX26" fmla="*/ 0 w 3529188"/>
                      <a:gd name="connsiteY26" fmla="*/ 2178832 h 5854720"/>
                      <a:gd name="connsiteX27" fmla="*/ 0 w 3529188"/>
                      <a:gd name="connsiteY27" fmla="*/ 1547262 h 5854720"/>
                      <a:gd name="connsiteX28" fmla="*/ 0 w 3529188"/>
                      <a:gd name="connsiteY28" fmla="*/ 588210 h 5854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3529188" h="5854720" extrusionOk="0">
                        <a:moveTo>
                          <a:pt x="0" y="588210"/>
                        </a:moveTo>
                        <a:cubicBezTo>
                          <a:pt x="-21018" y="250387"/>
                          <a:pt x="217110" y="17355"/>
                          <a:pt x="588210" y="0"/>
                        </a:cubicBezTo>
                        <a:cubicBezTo>
                          <a:pt x="876112" y="-19041"/>
                          <a:pt x="1081758" y="40565"/>
                          <a:pt x="1223457" y="0"/>
                        </a:cubicBezTo>
                        <a:cubicBezTo>
                          <a:pt x="1365156" y="-40565"/>
                          <a:pt x="1510790" y="32361"/>
                          <a:pt x="1788122" y="0"/>
                        </a:cubicBezTo>
                        <a:cubicBezTo>
                          <a:pt x="2065454" y="-32361"/>
                          <a:pt x="2196286" y="39632"/>
                          <a:pt x="2329258" y="0"/>
                        </a:cubicBezTo>
                        <a:cubicBezTo>
                          <a:pt x="2462230" y="-39632"/>
                          <a:pt x="2683114" y="2257"/>
                          <a:pt x="2940978" y="0"/>
                        </a:cubicBezTo>
                        <a:cubicBezTo>
                          <a:pt x="3297966" y="-66121"/>
                          <a:pt x="3475164" y="255078"/>
                          <a:pt x="3529188" y="588210"/>
                        </a:cubicBezTo>
                        <a:cubicBezTo>
                          <a:pt x="3574272" y="863780"/>
                          <a:pt x="3523626" y="966106"/>
                          <a:pt x="3529188" y="1172998"/>
                        </a:cubicBezTo>
                        <a:cubicBezTo>
                          <a:pt x="3534750" y="1379890"/>
                          <a:pt x="3465933" y="1644977"/>
                          <a:pt x="3529188" y="1851351"/>
                        </a:cubicBezTo>
                        <a:cubicBezTo>
                          <a:pt x="3592443" y="2057725"/>
                          <a:pt x="3511454" y="2169708"/>
                          <a:pt x="3529188" y="2295790"/>
                        </a:cubicBezTo>
                        <a:cubicBezTo>
                          <a:pt x="3546922" y="2421872"/>
                          <a:pt x="3527136" y="2693707"/>
                          <a:pt x="3529188" y="2880577"/>
                        </a:cubicBezTo>
                        <a:cubicBezTo>
                          <a:pt x="3531240" y="3067447"/>
                          <a:pt x="3482987" y="3173559"/>
                          <a:pt x="3529188" y="3465365"/>
                        </a:cubicBezTo>
                        <a:cubicBezTo>
                          <a:pt x="3575389" y="3757171"/>
                          <a:pt x="3528527" y="3785537"/>
                          <a:pt x="3529188" y="4003369"/>
                        </a:cubicBezTo>
                        <a:cubicBezTo>
                          <a:pt x="3529849" y="4221201"/>
                          <a:pt x="3513745" y="4519491"/>
                          <a:pt x="3529188" y="4681723"/>
                        </a:cubicBezTo>
                        <a:cubicBezTo>
                          <a:pt x="3544631" y="4843955"/>
                          <a:pt x="3526290" y="5077457"/>
                          <a:pt x="3529188" y="5266510"/>
                        </a:cubicBezTo>
                        <a:cubicBezTo>
                          <a:pt x="3495511" y="5596899"/>
                          <a:pt x="3239177" y="5836325"/>
                          <a:pt x="2940978" y="5854720"/>
                        </a:cubicBezTo>
                        <a:cubicBezTo>
                          <a:pt x="2728639" y="5898033"/>
                          <a:pt x="2496727" y="5784306"/>
                          <a:pt x="2329258" y="5854720"/>
                        </a:cubicBezTo>
                        <a:cubicBezTo>
                          <a:pt x="2161789" y="5925134"/>
                          <a:pt x="1866325" y="5847030"/>
                          <a:pt x="1741066" y="5854720"/>
                        </a:cubicBezTo>
                        <a:cubicBezTo>
                          <a:pt x="1615807" y="5862410"/>
                          <a:pt x="1395638" y="5831161"/>
                          <a:pt x="1223457" y="5854720"/>
                        </a:cubicBezTo>
                        <a:cubicBezTo>
                          <a:pt x="1051276" y="5878279"/>
                          <a:pt x="874717" y="5821346"/>
                          <a:pt x="588210" y="5854720"/>
                        </a:cubicBezTo>
                        <a:cubicBezTo>
                          <a:pt x="295355" y="5835736"/>
                          <a:pt x="-41219" y="5656806"/>
                          <a:pt x="0" y="5266510"/>
                        </a:cubicBezTo>
                        <a:cubicBezTo>
                          <a:pt x="-62082" y="5061492"/>
                          <a:pt x="63114" y="4919165"/>
                          <a:pt x="0" y="4728506"/>
                        </a:cubicBezTo>
                        <a:cubicBezTo>
                          <a:pt x="-63114" y="4537847"/>
                          <a:pt x="67598" y="4416595"/>
                          <a:pt x="0" y="4143718"/>
                        </a:cubicBezTo>
                        <a:cubicBezTo>
                          <a:pt x="-67598" y="3870841"/>
                          <a:pt x="47971" y="3804176"/>
                          <a:pt x="0" y="3699280"/>
                        </a:cubicBezTo>
                        <a:cubicBezTo>
                          <a:pt x="-47971" y="3594384"/>
                          <a:pt x="18838" y="3384689"/>
                          <a:pt x="0" y="3254841"/>
                        </a:cubicBezTo>
                        <a:cubicBezTo>
                          <a:pt x="-18838" y="3124993"/>
                          <a:pt x="36295" y="2896233"/>
                          <a:pt x="0" y="2670054"/>
                        </a:cubicBezTo>
                        <a:cubicBezTo>
                          <a:pt x="-36295" y="2443875"/>
                          <a:pt x="12293" y="2283397"/>
                          <a:pt x="0" y="2178832"/>
                        </a:cubicBezTo>
                        <a:cubicBezTo>
                          <a:pt x="-12293" y="2074267"/>
                          <a:pt x="42881" y="1673819"/>
                          <a:pt x="0" y="1547262"/>
                        </a:cubicBezTo>
                        <a:cubicBezTo>
                          <a:pt x="-42881" y="1420705"/>
                          <a:pt x="2387" y="914777"/>
                          <a:pt x="0" y="5882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20">
            <a:extLst>
              <a:ext uri="{FF2B5EF4-FFF2-40B4-BE49-F238E27FC236}">
                <a16:creationId xmlns:a16="http://schemas.microsoft.com/office/drawing/2014/main" id="{6010C008-0418-12FF-A80A-05ECF85F5EB6}"/>
              </a:ext>
            </a:extLst>
          </p:cNvPr>
          <p:cNvSpPr/>
          <p:nvPr userDrawn="1"/>
        </p:nvSpPr>
        <p:spPr>
          <a:xfrm flipH="1">
            <a:off x="7620566" y="3973595"/>
            <a:ext cx="4046047" cy="1354794"/>
          </a:xfrm>
          <a:custGeom>
            <a:avLst/>
            <a:gdLst>
              <a:gd name="connsiteX0" fmla="*/ 0 w 4046047"/>
              <a:gd name="connsiteY0" fmla="*/ 0 h 1354794"/>
              <a:gd name="connsiteX1" fmla="*/ 4046047 w 4046047"/>
              <a:gd name="connsiteY1" fmla="*/ 530971 h 1354794"/>
              <a:gd name="connsiteX2" fmla="*/ 4046047 w 4046047"/>
              <a:gd name="connsiteY2" fmla="*/ 1354794 h 1354794"/>
              <a:gd name="connsiteX3" fmla="*/ 620191 w 4046047"/>
              <a:gd name="connsiteY3" fmla="*/ 1354794 h 1354794"/>
              <a:gd name="connsiteX4" fmla="*/ 0 w 4046047"/>
              <a:gd name="connsiteY4" fmla="*/ 783283 h 1354794"/>
              <a:gd name="connsiteX0" fmla="*/ 4046047 w 4137487"/>
              <a:gd name="connsiteY0" fmla="*/ 530971 h 1354794"/>
              <a:gd name="connsiteX1" fmla="*/ 4046047 w 4137487"/>
              <a:gd name="connsiteY1" fmla="*/ 1354794 h 1354794"/>
              <a:gd name="connsiteX2" fmla="*/ 620191 w 4137487"/>
              <a:gd name="connsiteY2" fmla="*/ 1354794 h 1354794"/>
              <a:gd name="connsiteX3" fmla="*/ 0 w 4137487"/>
              <a:gd name="connsiteY3" fmla="*/ 783283 h 1354794"/>
              <a:gd name="connsiteX4" fmla="*/ 0 w 4137487"/>
              <a:gd name="connsiteY4" fmla="*/ 0 h 1354794"/>
              <a:gd name="connsiteX5" fmla="*/ 4137487 w 4137487"/>
              <a:gd name="connsiteY5" fmla="*/ 622411 h 1354794"/>
              <a:gd name="connsiteX0" fmla="*/ 4046047 w 4137487"/>
              <a:gd name="connsiteY0" fmla="*/ 1354794 h 1354794"/>
              <a:gd name="connsiteX1" fmla="*/ 620191 w 4137487"/>
              <a:gd name="connsiteY1" fmla="*/ 1354794 h 1354794"/>
              <a:gd name="connsiteX2" fmla="*/ 0 w 4137487"/>
              <a:gd name="connsiteY2" fmla="*/ 783283 h 1354794"/>
              <a:gd name="connsiteX3" fmla="*/ 0 w 4137487"/>
              <a:gd name="connsiteY3" fmla="*/ 0 h 1354794"/>
              <a:gd name="connsiteX4" fmla="*/ 4137487 w 4137487"/>
              <a:gd name="connsiteY4" fmla="*/ 622411 h 1354794"/>
              <a:gd name="connsiteX0" fmla="*/ 4046047 w 4046047"/>
              <a:gd name="connsiteY0" fmla="*/ 1354794 h 1354794"/>
              <a:gd name="connsiteX1" fmla="*/ 620191 w 4046047"/>
              <a:gd name="connsiteY1" fmla="*/ 1354794 h 1354794"/>
              <a:gd name="connsiteX2" fmla="*/ 0 w 4046047"/>
              <a:gd name="connsiteY2" fmla="*/ 783283 h 1354794"/>
              <a:gd name="connsiteX3" fmla="*/ 0 w 4046047"/>
              <a:gd name="connsiteY3" fmla="*/ 0 h 135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6047" h="1354794">
                <a:moveTo>
                  <a:pt x="4046047" y="1354794"/>
                </a:moveTo>
                <a:lnTo>
                  <a:pt x="620191" y="1354794"/>
                </a:lnTo>
                <a:cubicBezTo>
                  <a:pt x="277669" y="1354794"/>
                  <a:pt x="0" y="1098920"/>
                  <a:pt x="0" y="783283"/>
                </a:cubicBezTo>
                <a:lnTo>
                  <a:pt x="0" y="0"/>
                </a:lnTo>
              </a:path>
            </a:pathLst>
          </a:custGeom>
          <a:noFill/>
          <a:ln w="762000" cap="rnd" cmpd="sng">
            <a:solidFill>
              <a:schemeClr val="accent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529188"/>
                      <a:gd name="connsiteY0" fmla="*/ 588210 h 5854720"/>
                      <a:gd name="connsiteX1" fmla="*/ 588210 w 3529188"/>
                      <a:gd name="connsiteY1" fmla="*/ 0 h 5854720"/>
                      <a:gd name="connsiteX2" fmla="*/ 1223457 w 3529188"/>
                      <a:gd name="connsiteY2" fmla="*/ 0 h 5854720"/>
                      <a:gd name="connsiteX3" fmla="*/ 1788122 w 3529188"/>
                      <a:gd name="connsiteY3" fmla="*/ 0 h 5854720"/>
                      <a:gd name="connsiteX4" fmla="*/ 2329258 w 3529188"/>
                      <a:gd name="connsiteY4" fmla="*/ 0 h 5854720"/>
                      <a:gd name="connsiteX5" fmla="*/ 2940978 w 3529188"/>
                      <a:gd name="connsiteY5" fmla="*/ 0 h 5854720"/>
                      <a:gd name="connsiteX6" fmla="*/ 3529188 w 3529188"/>
                      <a:gd name="connsiteY6" fmla="*/ 588210 h 5854720"/>
                      <a:gd name="connsiteX7" fmla="*/ 3529188 w 3529188"/>
                      <a:gd name="connsiteY7" fmla="*/ 1172998 h 5854720"/>
                      <a:gd name="connsiteX8" fmla="*/ 3529188 w 3529188"/>
                      <a:gd name="connsiteY8" fmla="*/ 1851351 h 5854720"/>
                      <a:gd name="connsiteX9" fmla="*/ 3529188 w 3529188"/>
                      <a:gd name="connsiteY9" fmla="*/ 2295790 h 5854720"/>
                      <a:gd name="connsiteX10" fmla="*/ 3529188 w 3529188"/>
                      <a:gd name="connsiteY10" fmla="*/ 2880577 h 5854720"/>
                      <a:gd name="connsiteX11" fmla="*/ 3529188 w 3529188"/>
                      <a:gd name="connsiteY11" fmla="*/ 3465365 h 5854720"/>
                      <a:gd name="connsiteX12" fmla="*/ 3529188 w 3529188"/>
                      <a:gd name="connsiteY12" fmla="*/ 4003369 h 5854720"/>
                      <a:gd name="connsiteX13" fmla="*/ 3529188 w 3529188"/>
                      <a:gd name="connsiteY13" fmla="*/ 4681723 h 5854720"/>
                      <a:gd name="connsiteX14" fmla="*/ 3529188 w 3529188"/>
                      <a:gd name="connsiteY14" fmla="*/ 5266510 h 5854720"/>
                      <a:gd name="connsiteX15" fmla="*/ 2940978 w 3529188"/>
                      <a:gd name="connsiteY15" fmla="*/ 5854720 h 5854720"/>
                      <a:gd name="connsiteX16" fmla="*/ 2329258 w 3529188"/>
                      <a:gd name="connsiteY16" fmla="*/ 5854720 h 5854720"/>
                      <a:gd name="connsiteX17" fmla="*/ 1741066 w 3529188"/>
                      <a:gd name="connsiteY17" fmla="*/ 5854720 h 5854720"/>
                      <a:gd name="connsiteX18" fmla="*/ 1223457 w 3529188"/>
                      <a:gd name="connsiteY18" fmla="*/ 5854720 h 5854720"/>
                      <a:gd name="connsiteX19" fmla="*/ 588210 w 3529188"/>
                      <a:gd name="connsiteY19" fmla="*/ 5854720 h 5854720"/>
                      <a:gd name="connsiteX20" fmla="*/ 0 w 3529188"/>
                      <a:gd name="connsiteY20" fmla="*/ 5266510 h 5854720"/>
                      <a:gd name="connsiteX21" fmla="*/ 0 w 3529188"/>
                      <a:gd name="connsiteY21" fmla="*/ 4728506 h 5854720"/>
                      <a:gd name="connsiteX22" fmla="*/ 0 w 3529188"/>
                      <a:gd name="connsiteY22" fmla="*/ 4143718 h 5854720"/>
                      <a:gd name="connsiteX23" fmla="*/ 0 w 3529188"/>
                      <a:gd name="connsiteY23" fmla="*/ 3699280 h 5854720"/>
                      <a:gd name="connsiteX24" fmla="*/ 0 w 3529188"/>
                      <a:gd name="connsiteY24" fmla="*/ 3254841 h 5854720"/>
                      <a:gd name="connsiteX25" fmla="*/ 0 w 3529188"/>
                      <a:gd name="connsiteY25" fmla="*/ 2670054 h 5854720"/>
                      <a:gd name="connsiteX26" fmla="*/ 0 w 3529188"/>
                      <a:gd name="connsiteY26" fmla="*/ 2178832 h 5854720"/>
                      <a:gd name="connsiteX27" fmla="*/ 0 w 3529188"/>
                      <a:gd name="connsiteY27" fmla="*/ 1547262 h 5854720"/>
                      <a:gd name="connsiteX28" fmla="*/ 0 w 3529188"/>
                      <a:gd name="connsiteY28" fmla="*/ 588210 h 5854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3529188" h="5854720" extrusionOk="0">
                        <a:moveTo>
                          <a:pt x="0" y="588210"/>
                        </a:moveTo>
                        <a:cubicBezTo>
                          <a:pt x="-21018" y="250387"/>
                          <a:pt x="217110" y="17355"/>
                          <a:pt x="588210" y="0"/>
                        </a:cubicBezTo>
                        <a:cubicBezTo>
                          <a:pt x="876112" y="-19041"/>
                          <a:pt x="1081758" y="40565"/>
                          <a:pt x="1223457" y="0"/>
                        </a:cubicBezTo>
                        <a:cubicBezTo>
                          <a:pt x="1365156" y="-40565"/>
                          <a:pt x="1510790" y="32361"/>
                          <a:pt x="1788122" y="0"/>
                        </a:cubicBezTo>
                        <a:cubicBezTo>
                          <a:pt x="2065454" y="-32361"/>
                          <a:pt x="2196286" y="39632"/>
                          <a:pt x="2329258" y="0"/>
                        </a:cubicBezTo>
                        <a:cubicBezTo>
                          <a:pt x="2462230" y="-39632"/>
                          <a:pt x="2683114" y="2257"/>
                          <a:pt x="2940978" y="0"/>
                        </a:cubicBezTo>
                        <a:cubicBezTo>
                          <a:pt x="3297966" y="-66121"/>
                          <a:pt x="3475164" y="255078"/>
                          <a:pt x="3529188" y="588210"/>
                        </a:cubicBezTo>
                        <a:cubicBezTo>
                          <a:pt x="3574272" y="863780"/>
                          <a:pt x="3523626" y="966106"/>
                          <a:pt x="3529188" y="1172998"/>
                        </a:cubicBezTo>
                        <a:cubicBezTo>
                          <a:pt x="3534750" y="1379890"/>
                          <a:pt x="3465933" y="1644977"/>
                          <a:pt x="3529188" y="1851351"/>
                        </a:cubicBezTo>
                        <a:cubicBezTo>
                          <a:pt x="3592443" y="2057725"/>
                          <a:pt x="3511454" y="2169708"/>
                          <a:pt x="3529188" y="2295790"/>
                        </a:cubicBezTo>
                        <a:cubicBezTo>
                          <a:pt x="3546922" y="2421872"/>
                          <a:pt x="3527136" y="2693707"/>
                          <a:pt x="3529188" y="2880577"/>
                        </a:cubicBezTo>
                        <a:cubicBezTo>
                          <a:pt x="3531240" y="3067447"/>
                          <a:pt x="3482987" y="3173559"/>
                          <a:pt x="3529188" y="3465365"/>
                        </a:cubicBezTo>
                        <a:cubicBezTo>
                          <a:pt x="3575389" y="3757171"/>
                          <a:pt x="3528527" y="3785537"/>
                          <a:pt x="3529188" y="4003369"/>
                        </a:cubicBezTo>
                        <a:cubicBezTo>
                          <a:pt x="3529849" y="4221201"/>
                          <a:pt x="3513745" y="4519491"/>
                          <a:pt x="3529188" y="4681723"/>
                        </a:cubicBezTo>
                        <a:cubicBezTo>
                          <a:pt x="3544631" y="4843955"/>
                          <a:pt x="3526290" y="5077457"/>
                          <a:pt x="3529188" y="5266510"/>
                        </a:cubicBezTo>
                        <a:cubicBezTo>
                          <a:pt x="3495511" y="5596899"/>
                          <a:pt x="3239177" y="5836325"/>
                          <a:pt x="2940978" y="5854720"/>
                        </a:cubicBezTo>
                        <a:cubicBezTo>
                          <a:pt x="2728639" y="5898033"/>
                          <a:pt x="2496727" y="5784306"/>
                          <a:pt x="2329258" y="5854720"/>
                        </a:cubicBezTo>
                        <a:cubicBezTo>
                          <a:pt x="2161789" y="5925134"/>
                          <a:pt x="1866325" y="5847030"/>
                          <a:pt x="1741066" y="5854720"/>
                        </a:cubicBezTo>
                        <a:cubicBezTo>
                          <a:pt x="1615807" y="5862410"/>
                          <a:pt x="1395638" y="5831161"/>
                          <a:pt x="1223457" y="5854720"/>
                        </a:cubicBezTo>
                        <a:cubicBezTo>
                          <a:pt x="1051276" y="5878279"/>
                          <a:pt x="874717" y="5821346"/>
                          <a:pt x="588210" y="5854720"/>
                        </a:cubicBezTo>
                        <a:cubicBezTo>
                          <a:pt x="295355" y="5835736"/>
                          <a:pt x="-41219" y="5656806"/>
                          <a:pt x="0" y="5266510"/>
                        </a:cubicBezTo>
                        <a:cubicBezTo>
                          <a:pt x="-62082" y="5061492"/>
                          <a:pt x="63114" y="4919165"/>
                          <a:pt x="0" y="4728506"/>
                        </a:cubicBezTo>
                        <a:cubicBezTo>
                          <a:pt x="-63114" y="4537847"/>
                          <a:pt x="67598" y="4416595"/>
                          <a:pt x="0" y="4143718"/>
                        </a:cubicBezTo>
                        <a:cubicBezTo>
                          <a:pt x="-67598" y="3870841"/>
                          <a:pt x="47971" y="3804176"/>
                          <a:pt x="0" y="3699280"/>
                        </a:cubicBezTo>
                        <a:cubicBezTo>
                          <a:pt x="-47971" y="3594384"/>
                          <a:pt x="18838" y="3384689"/>
                          <a:pt x="0" y="3254841"/>
                        </a:cubicBezTo>
                        <a:cubicBezTo>
                          <a:pt x="-18838" y="3124993"/>
                          <a:pt x="36295" y="2896233"/>
                          <a:pt x="0" y="2670054"/>
                        </a:cubicBezTo>
                        <a:cubicBezTo>
                          <a:pt x="-36295" y="2443875"/>
                          <a:pt x="12293" y="2283397"/>
                          <a:pt x="0" y="2178832"/>
                        </a:cubicBezTo>
                        <a:cubicBezTo>
                          <a:pt x="-12293" y="2074267"/>
                          <a:pt x="42881" y="1673819"/>
                          <a:pt x="0" y="1547262"/>
                        </a:cubicBezTo>
                        <a:cubicBezTo>
                          <a:pt x="-42881" y="1420705"/>
                          <a:pt x="2387" y="914777"/>
                          <a:pt x="0" y="5882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59EEBCDC-BA3F-5868-75D6-7EB2B87115C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59986"/>
          <a:stretch>
            <a:fillRect/>
          </a:stretch>
        </p:blipFill>
        <p:spPr>
          <a:xfrm>
            <a:off x="0" y="1420643"/>
            <a:ext cx="1014082" cy="1648983"/>
          </a:xfrm>
          <a:custGeom>
            <a:avLst/>
            <a:gdLst>
              <a:gd name="connsiteX0" fmla="*/ 0 w 1014082"/>
              <a:gd name="connsiteY0" fmla="*/ 0 h 1648983"/>
              <a:gd name="connsiteX1" fmla="*/ 1014082 w 1014082"/>
              <a:gd name="connsiteY1" fmla="*/ 0 h 1648983"/>
              <a:gd name="connsiteX2" fmla="*/ 1014082 w 1014082"/>
              <a:gd name="connsiteY2" fmla="*/ 1648983 h 1648983"/>
              <a:gd name="connsiteX3" fmla="*/ 0 w 1014082"/>
              <a:gd name="connsiteY3" fmla="*/ 1648983 h 164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4082" h="1648983">
                <a:moveTo>
                  <a:pt x="0" y="0"/>
                </a:moveTo>
                <a:lnTo>
                  <a:pt x="1014082" y="0"/>
                </a:lnTo>
                <a:lnTo>
                  <a:pt x="1014082" y="1648983"/>
                </a:lnTo>
                <a:lnTo>
                  <a:pt x="0" y="1648983"/>
                </a:lnTo>
                <a:close/>
              </a:path>
            </a:pathLst>
          </a:cu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660BA33-D95F-4C82-419E-ADBE0C8915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noFill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5" name="Picture Placeholder 42">
            <a:extLst>
              <a:ext uri="{FF2B5EF4-FFF2-40B4-BE49-F238E27FC236}">
                <a16:creationId xmlns:a16="http://schemas.microsoft.com/office/drawing/2014/main" id="{085DE0BA-CA08-ED26-0A53-02D6FB6197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0203" y="2337393"/>
            <a:ext cx="1389888" cy="138988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42">
            <a:extLst>
              <a:ext uri="{FF2B5EF4-FFF2-40B4-BE49-F238E27FC236}">
                <a16:creationId xmlns:a16="http://schemas.microsoft.com/office/drawing/2014/main" id="{70F05177-1747-10FB-B022-0A36F8F9193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69928" y="2339375"/>
            <a:ext cx="1389888" cy="138988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Text Placeholder 47">
            <a:extLst>
              <a:ext uri="{FF2B5EF4-FFF2-40B4-BE49-F238E27FC236}">
                <a16:creationId xmlns:a16="http://schemas.microsoft.com/office/drawing/2014/main" id="{485E5AFC-758F-34A6-2FEC-6042921AB73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26514" y="5064875"/>
            <a:ext cx="2788920" cy="365760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47">
            <a:extLst>
              <a:ext uri="{FF2B5EF4-FFF2-40B4-BE49-F238E27FC236}">
                <a16:creationId xmlns:a16="http://schemas.microsoft.com/office/drawing/2014/main" id="{298713CC-F6D5-ED75-901B-4121FEC8436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71823" y="5032014"/>
            <a:ext cx="2788920" cy="3657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47">
            <a:extLst>
              <a:ext uri="{FF2B5EF4-FFF2-40B4-BE49-F238E27FC236}">
                <a16:creationId xmlns:a16="http://schemas.microsoft.com/office/drawing/2014/main" id="{FD30C172-4265-C1CA-4368-B347D34C9F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26515" y="2795265"/>
            <a:ext cx="2788920" cy="365760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47">
            <a:extLst>
              <a:ext uri="{FF2B5EF4-FFF2-40B4-BE49-F238E27FC236}">
                <a16:creationId xmlns:a16="http://schemas.microsoft.com/office/drawing/2014/main" id="{E6400DD4-A698-8FC3-4A8E-02EA10BB4B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71823" y="2794678"/>
            <a:ext cx="2788920" cy="3657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47">
            <a:extLst>
              <a:ext uri="{FF2B5EF4-FFF2-40B4-BE49-F238E27FC236}">
                <a16:creationId xmlns:a16="http://schemas.microsoft.com/office/drawing/2014/main" id="{630E151D-3E22-BE90-7A51-5ED7C9AD7C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98143" y="3085049"/>
            <a:ext cx="2816352" cy="310896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47">
            <a:extLst>
              <a:ext uri="{FF2B5EF4-FFF2-40B4-BE49-F238E27FC236}">
                <a16:creationId xmlns:a16="http://schemas.microsoft.com/office/drawing/2014/main" id="{6A448965-125C-6EED-07B0-E98A656BBF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80067" y="3086146"/>
            <a:ext cx="2816352" cy="31089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Picture Placeholder 42">
            <a:extLst>
              <a:ext uri="{FF2B5EF4-FFF2-40B4-BE49-F238E27FC236}">
                <a16:creationId xmlns:a16="http://schemas.microsoft.com/office/drawing/2014/main" id="{9BD10ABF-0CBA-9D6F-30D9-4C5B717D2F6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332186" y="4662092"/>
            <a:ext cx="1389888" cy="138988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3" name="Picture Placeholder 42">
            <a:extLst>
              <a:ext uri="{FF2B5EF4-FFF2-40B4-BE49-F238E27FC236}">
                <a16:creationId xmlns:a16="http://schemas.microsoft.com/office/drawing/2014/main" id="{BA07108E-6273-D8A7-4270-9E51F53721B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69928" y="4662092"/>
            <a:ext cx="1389888" cy="138988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Text Placeholder 47">
            <a:extLst>
              <a:ext uri="{FF2B5EF4-FFF2-40B4-BE49-F238E27FC236}">
                <a16:creationId xmlns:a16="http://schemas.microsoft.com/office/drawing/2014/main" id="{6E2529DA-6F13-4B74-5C48-2FDB0911FF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84732" y="5337865"/>
            <a:ext cx="2816352" cy="31089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47">
            <a:extLst>
              <a:ext uri="{FF2B5EF4-FFF2-40B4-BE49-F238E27FC236}">
                <a16:creationId xmlns:a16="http://schemas.microsoft.com/office/drawing/2014/main" id="{DDB95F67-F2A0-C836-D292-8E7A6E4B1CC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07814" y="5335932"/>
            <a:ext cx="2816352" cy="310896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C414FD-C705-79D9-78A9-63DB36DC2A3B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DD574B-2DC0-07BF-5573-0917979F78E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80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-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15B61940-E61B-59FA-753F-E3122D288C5B}"/>
              </a:ext>
            </a:extLst>
          </p:cNvPr>
          <p:cNvSpPr/>
          <p:nvPr userDrawn="1"/>
        </p:nvSpPr>
        <p:spPr>
          <a:xfrm>
            <a:off x="1314365" y="1922787"/>
            <a:ext cx="1591489" cy="159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48AA701-7A67-C49D-4314-407AF753DDE7}"/>
              </a:ext>
            </a:extLst>
          </p:cNvPr>
          <p:cNvSpPr/>
          <p:nvPr userDrawn="1"/>
        </p:nvSpPr>
        <p:spPr>
          <a:xfrm>
            <a:off x="3895640" y="1922787"/>
            <a:ext cx="1591489" cy="159148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CC8E6E4-F551-385C-FB82-E0DC1F41683A}"/>
              </a:ext>
            </a:extLst>
          </p:cNvPr>
          <p:cNvSpPr/>
          <p:nvPr userDrawn="1"/>
        </p:nvSpPr>
        <p:spPr>
          <a:xfrm>
            <a:off x="6476915" y="1922787"/>
            <a:ext cx="1591489" cy="159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29C42C5-603C-FCCB-D730-0AD61CFA4CC2}"/>
              </a:ext>
            </a:extLst>
          </p:cNvPr>
          <p:cNvSpPr/>
          <p:nvPr userDrawn="1"/>
        </p:nvSpPr>
        <p:spPr>
          <a:xfrm>
            <a:off x="9058190" y="1922787"/>
            <a:ext cx="1591489" cy="15914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6608174-ED17-1D4B-48DF-EA532646C797}"/>
              </a:ext>
            </a:extLst>
          </p:cNvPr>
          <p:cNvSpPr/>
          <p:nvPr userDrawn="1"/>
        </p:nvSpPr>
        <p:spPr>
          <a:xfrm>
            <a:off x="732271" y="723899"/>
            <a:ext cx="10727977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41AE0A6-2671-E79C-548D-3AA4D5D9CB11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2152D0E-B03D-CC17-D0CC-650AE3953FCF}"/>
              </a:ext>
            </a:extLst>
          </p:cNvPr>
          <p:cNvCxnSpPr>
            <a:cxnSpLocks/>
          </p:cNvCxnSpPr>
          <p:nvPr userDrawn="1"/>
        </p:nvCxnSpPr>
        <p:spPr>
          <a:xfrm>
            <a:off x="1655064" y="722376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Graphic 82">
            <a:extLst>
              <a:ext uri="{FF2B5EF4-FFF2-40B4-BE49-F238E27FC236}">
                <a16:creationId xmlns:a16="http://schemas.microsoft.com/office/drawing/2014/main" id="{65438DF6-6622-6EE4-F01A-D199CAE96D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498771">
            <a:off x="868523" y="778989"/>
            <a:ext cx="660389" cy="660389"/>
          </a:xfrm>
          <a:prstGeom prst="rect">
            <a:avLst/>
          </a:prstGeom>
        </p:spPr>
      </p:pic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712EE3B-E131-C405-FCA7-8263094DF01B}"/>
              </a:ext>
            </a:extLst>
          </p:cNvPr>
          <p:cNvCxnSpPr>
            <a:cxnSpLocks/>
          </p:cNvCxnSpPr>
          <p:nvPr userDrawn="1"/>
        </p:nvCxnSpPr>
        <p:spPr>
          <a:xfrm>
            <a:off x="2593735" y="718779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660BA33-D95F-4C82-419E-ADBE0C8915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noFill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5" name="Picture Placeholder 42">
            <a:extLst>
              <a:ext uri="{FF2B5EF4-FFF2-40B4-BE49-F238E27FC236}">
                <a16:creationId xmlns:a16="http://schemas.microsoft.com/office/drawing/2014/main" id="{085DE0BA-CA08-ED26-0A53-02D6FB619788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524893" y="2133315"/>
            <a:ext cx="1170432" cy="117043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42">
            <a:extLst>
              <a:ext uri="{FF2B5EF4-FFF2-40B4-BE49-F238E27FC236}">
                <a16:creationId xmlns:a16="http://schemas.microsoft.com/office/drawing/2014/main" id="{70F05177-1747-10FB-B022-0A36F8F91931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4106168" y="2133315"/>
            <a:ext cx="1170432" cy="117043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Text Placeholder 47">
            <a:extLst>
              <a:ext uri="{FF2B5EF4-FFF2-40B4-BE49-F238E27FC236}">
                <a16:creationId xmlns:a16="http://schemas.microsoft.com/office/drawing/2014/main" id="{485E5AFC-758F-34A6-2FEC-6042921AB73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53328" y="3575304"/>
            <a:ext cx="2441448" cy="36576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47">
            <a:extLst>
              <a:ext uri="{FF2B5EF4-FFF2-40B4-BE49-F238E27FC236}">
                <a16:creationId xmlns:a16="http://schemas.microsoft.com/office/drawing/2014/main" id="{298713CC-F6D5-ED75-901B-4121FEC8436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31936" y="3575304"/>
            <a:ext cx="2441448" cy="36576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47">
            <a:extLst>
              <a:ext uri="{FF2B5EF4-FFF2-40B4-BE49-F238E27FC236}">
                <a16:creationId xmlns:a16="http://schemas.microsoft.com/office/drawing/2014/main" id="{FD30C172-4265-C1CA-4368-B347D34C9F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6968" y="3575304"/>
            <a:ext cx="2441448" cy="36576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47">
            <a:extLst>
              <a:ext uri="{FF2B5EF4-FFF2-40B4-BE49-F238E27FC236}">
                <a16:creationId xmlns:a16="http://schemas.microsoft.com/office/drawing/2014/main" id="{E6400DD4-A698-8FC3-4A8E-02EA10BB4B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74720" y="3575304"/>
            <a:ext cx="2441448" cy="36576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47">
            <a:extLst>
              <a:ext uri="{FF2B5EF4-FFF2-40B4-BE49-F238E27FC236}">
                <a16:creationId xmlns:a16="http://schemas.microsoft.com/office/drawing/2014/main" id="{630E151D-3E22-BE90-7A51-5ED7C9AD7C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6968" y="3867912"/>
            <a:ext cx="2441448" cy="31089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47">
            <a:extLst>
              <a:ext uri="{FF2B5EF4-FFF2-40B4-BE49-F238E27FC236}">
                <a16:creationId xmlns:a16="http://schemas.microsoft.com/office/drawing/2014/main" id="{6A448965-125C-6EED-07B0-E98A656BBF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74720" y="3867912"/>
            <a:ext cx="2441448" cy="31089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Picture Placeholder 42">
            <a:extLst>
              <a:ext uri="{FF2B5EF4-FFF2-40B4-BE49-F238E27FC236}">
                <a16:creationId xmlns:a16="http://schemas.microsoft.com/office/drawing/2014/main" id="{9BD10ABF-0CBA-9D6F-30D9-4C5B717D2F65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6687443" y="2133315"/>
            <a:ext cx="1170432" cy="11704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3" name="Picture Placeholder 42">
            <a:extLst>
              <a:ext uri="{FF2B5EF4-FFF2-40B4-BE49-F238E27FC236}">
                <a16:creationId xmlns:a16="http://schemas.microsoft.com/office/drawing/2014/main" id="{BA07108E-6273-D8A7-4270-9E51F53721B6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9268718" y="2133315"/>
            <a:ext cx="1170432" cy="117043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Text Placeholder 47">
            <a:extLst>
              <a:ext uri="{FF2B5EF4-FFF2-40B4-BE49-F238E27FC236}">
                <a16:creationId xmlns:a16="http://schemas.microsoft.com/office/drawing/2014/main" id="{6E2529DA-6F13-4B74-5C48-2FDB0911FF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31936" y="3867912"/>
            <a:ext cx="2441448" cy="31089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47">
            <a:extLst>
              <a:ext uri="{FF2B5EF4-FFF2-40B4-BE49-F238E27FC236}">
                <a16:creationId xmlns:a16="http://schemas.microsoft.com/office/drawing/2014/main" id="{DDB95F67-F2A0-C836-D292-8E7A6E4B1CC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53328" y="3867912"/>
            <a:ext cx="2441448" cy="31089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itle 74">
            <a:extLst>
              <a:ext uri="{FF2B5EF4-FFF2-40B4-BE49-F238E27FC236}">
                <a16:creationId xmlns:a16="http://schemas.microsoft.com/office/drawing/2014/main" id="{45C7CFA5-6EFF-944C-B5AF-967956876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CCCB2D5-E906-485E-2E26-F407AF7990EE}"/>
              </a:ext>
            </a:extLst>
          </p:cNvPr>
          <p:cNvSpPr/>
          <p:nvPr userDrawn="1"/>
        </p:nvSpPr>
        <p:spPr>
          <a:xfrm>
            <a:off x="1314365" y="4348233"/>
            <a:ext cx="1591489" cy="15914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08273C2-3AD4-6120-E47A-26DB07BBD95D}"/>
              </a:ext>
            </a:extLst>
          </p:cNvPr>
          <p:cNvSpPr/>
          <p:nvPr userDrawn="1"/>
        </p:nvSpPr>
        <p:spPr>
          <a:xfrm>
            <a:off x="3895640" y="4348233"/>
            <a:ext cx="1591489" cy="159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2F43D3C-5856-8C0F-0F96-72BD06ABE36F}"/>
              </a:ext>
            </a:extLst>
          </p:cNvPr>
          <p:cNvSpPr/>
          <p:nvPr userDrawn="1"/>
        </p:nvSpPr>
        <p:spPr>
          <a:xfrm>
            <a:off x="6476915" y="4348233"/>
            <a:ext cx="1591489" cy="159148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185EECC-2E1F-A706-B285-3F50DE4E325D}"/>
              </a:ext>
            </a:extLst>
          </p:cNvPr>
          <p:cNvSpPr/>
          <p:nvPr userDrawn="1"/>
        </p:nvSpPr>
        <p:spPr>
          <a:xfrm>
            <a:off x="9058190" y="4348233"/>
            <a:ext cx="1591489" cy="159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Picture Placeholder 42">
            <a:extLst>
              <a:ext uri="{FF2B5EF4-FFF2-40B4-BE49-F238E27FC236}">
                <a16:creationId xmlns:a16="http://schemas.microsoft.com/office/drawing/2014/main" id="{68BB68C2-C6BF-C6F9-8006-0D20E4119CDC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1524893" y="4558761"/>
            <a:ext cx="1170432" cy="117043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42">
            <a:extLst>
              <a:ext uri="{FF2B5EF4-FFF2-40B4-BE49-F238E27FC236}">
                <a16:creationId xmlns:a16="http://schemas.microsoft.com/office/drawing/2014/main" id="{7ED2CB41-D537-2DB4-7393-38B54A68A24F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4106168" y="4558761"/>
            <a:ext cx="1170432" cy="11704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47">
            <a:extLst>
              <a:ext uri="{FF2B5EF4-FFF2-40B4-BE49-F238E27FC236}">
                <a16:creationId xmlns:a16="http://schemas.microsoft.com/office/drawing/2014/main" id="{BBFB738A-B417-1ECD-CD63-3482F41BC56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53328" y="6000750"/>
            <a:ext cx="2441448" cy="36576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47">
            <a:extLst>
              <a:ext uri="{FF2B5EF4-FFF2-40B4-BE49-F238E27FC236}">
                <a16:creationId xmlns:a16="http://schemas.microsoft.com/office/drawing/2014/main" id="{2D5357B5-C3E2-7F93-1D38-5A371EEEF56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31936" y="6000750"/>
            <a:ext cx="2441448" cy="36576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47">
            <a:extLst>
              <a:ext uri="{FF2B5EF4-FFF2-40B4-BE49-F238E27FC236}">
                <a16:creationId xmlns:a16="http://schemas.microsoft.com/office/drawing/2014/main" id="{F3A2EC5D-9943-7E84-56FB-B58A67C0550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6968" y="6000750"/>
            <a:ext cx="2441448" cy="36576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7">
            <a:extLst>
              <a:ext uri="{FF2B5EF4-FFF2-40B4-BE49-F238E27FC236}">
                <a16:creationId xmlns:a16="http://schemas.microsoft.com/office/drawing/2014/main" id="{DE78D7B0-18B2-66C2-EA4E-90629F60BF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74720" y="6000750"/>
            <a:ext cx="2441448" cy="36576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7">
            <a:extLst>
              <a:ext uri="{FF2B5EF4-FFF2-40B4-BE49-F238E27FC236}">
                <a16:creationId xmlns:a16="http://schemas.microsoft.com/office/drawing/2014/main" id="{A171817E-40B4-8D03-2F00-07A0200ABC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6968" y="6293358"/>
            <a:ext cx="2441448" cy="31089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47">
            <a:extLst>
              <a:ext uri="{FF2B5EF4-FFF2-40B4-BE49-F238E27FC236}">
                <a16:creationId xmlns:a16="http://schemas.microsoft.com/office/drawing/2014/main" id="{7CB4D57A-D57F-A9A7-E242-62A0EFB9034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474720" y="6293358"/>
            <a:ext cx="2441448" cy="31089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Picture Placeholder 42">
            <a:extLst>
              <a:ext uri="{FF2B5EF4-FFF2-40B4-BE49-F238E27FC236}">
                <a16:creationId xmlns:a16="http://schemas.microsoft.com/office/drawing/2014/main" id="{CABD2581-C1DD-BCD8-B303-D442E2826A57}"/>
              </a:ext>
            </a:extLst>
          </p:cNvPr>
          <p:cNvSpPr>
            <a:spLocks noGrp="1" noChangeAspect="1"/>
          </p:cNvSpPr>
          <p:nvPr>
            <p:ph type="pic" sz="quarter" idx="34"/>
          </p:nvPr>
        </p:nvSpPr>
        <p:spPr>
          <a:xfrm>
            <a:off x="6687443" y="4558761"/>
            <a:ext cx="1170432" cy="117043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42">
            <a:extLst>
              <a:ext uri="{FF2B5EF4-FFF2-40B4-BE49-F238E27FC236}">
                <a16:creationId xmlns:a16="http://schemas.microsoft.com/office/drawing/2014/main" id="{69C46305-033A-D1D0-006B-CA534D171213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>
          <a:xfrm>
            <a:off x="9268718" y="4558761"/>
            <a:ext cx="1170432" cy="117043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Text Placeholder 47">
            <a:extLst>
              <a:ext uri="{FF2B5EF4-FFF2-40B4-BE49-F238E27FC236}">
                <a16:creationId xmlns:a16="http://schemas.microsoft.com/office/drawing/2014/main" id="{8A2F0738-422D-8670-FFDD-4DD9CC8579D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631936" y="6293358"/>
            <a:ext cx="2441448" cy="31089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47">
            <a:extLst>
              <a:ext uri="{FF2B5EF4-FFF2-40B4-BE49-F238E27FC236}">
                <a16:creationId xmlns:a16="http://schemas.microsoft.com/office/drawing/2014/main" id="{83236D35-4927-EB6F-1700-660A0790337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053328" y="6293358"/>
            <a:ext cx="2441448" cy="31089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F9D1D0-8763-3145-447C-B59E4A8FC6EC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818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1E197C-8454-08AA-A652-357480D988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30FAC-6DFA-F32C-E62D-5C32C06A02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271" y="62344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B62FF-DCC3-B0E5-E9C3-736A708235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51903" y="809244"/>
            <a:ext cx="941832" cy="6217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>
                <a:solidFill>
                  <a:schemeClr val="bg2"/>
                </a:solidFill>
              </a:defRPr>
            </a:lvl1pPr>
          </a:lstStyle>
          <a:p>
            <a:fld id="{CC43B8D3-9A08-F84C-9DD4-44948BA52D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EFFBFB-5A27-2D81-3931-C98447651EF4}"/>
              </a:ext>
            </a:extLst>
          </p:cNvPr>
          <p:cNvSpPr/>
          <p:nvPr userDrawn="1"/>
        </p:nvSpPr>
        <p:spPr>
          <a:xfrm>
            <a:off x="732271" y="723899"/>
            <a:ext cx="10727977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95E283-E2C6-EE8C-5FC9-96FD9B2DC537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EB7FA7-6E9C-81BB-8E55-A22BFF734E24}"/>
              </a:ext>
            </a:extLst>
          </p:cNvPr>
          <p:cNvCxnSpPr>
            <a:cxnSpLocks/>
          </p:cNvCxnSpPr>
          <p:nvPr userDrawn="1"/>
        </p:nvCxnSpPr>
        <p:spPr>
          <a:xfrm>
            <a:off x="1655064" y="722376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c 28">
            <a:extLst>
              <a:ext uri="{FF2B5EF4-FFF2-40B4-BE49-F238E27FC236}">
                <a16:creationId xmlns:a16="http://schemas.microsoft.com/office/drawing/2014/main" id="{77E78B78-C9C0-6811-5C24-BA7F4E612036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13498771">
            <a:off x="868523" y="778989"/>
            <a:ext cx="660389" cy="660389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F9C8F7F-2A36-A3D8-7C9C-CFDFFF47B82A}"/>
              </a:ext>
            </a:extLst>
          </p:cNvPr>
          <p:cNvCxnSpPr>
            <a:cxnSpLocks/>
          </p:cNvCxnSpPr>
          <p:nvPr userDrawn="1"/>
        </p:nvCxnSpPr>
        <p:spPr>
          <a:xfrm>
            <a:off x="2593735" y="718779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59602F-1B68-185F-6DA7-FDDA1F06A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31520"/>
            <a:ext cx="8762246" cy="7772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48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658" r:id="rId5"/>
    <p:sldLayoutId id="2147483663" r:id="rId6"/>
    <p:sldLayoutId id="2147483664" r:id="rId7"/>
    <p:sldLayoutId id="2147483659" r:id="rId8"/>
    <p:sldLayoutId id="2147483660" r:id="rId9"/>
    <p:sldLayoutId id="2147483661" r:id="rId10"/>
    <p:sldLayoutId id="2147483652" r:id="rId11"/>
    <p:sldLayoutId id="2147483667" r:id="rId12"/>
    <p:sldLayoutId id="2147483653" r:id="rId13"/>
    <p:sldLayoutId id="2147483668" r:id="rId14"/>
    <p:sldLayoutId id="2147483665" r:id="rId15"/>
    <p:sldLayoutId id="2147483666" r:id="rId16"/>
    <p:sldLayoutId id="2147483654" r:id="rId17"/>
    <p:sldLayoutId id="2147483655" r:id="rId18"/>
    <p:sldLayoutId id="2147483656" r:id="rId19"/>
    <p:sldLayoutId id="2147483657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66928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13" Type="http://schemas.openxmlformats.org/officeDocument/2006/relationships/image" Target="../media/image68.jpg"/><Relationship Id="rId3" Type="http://schemas.openxmlformats.org/officeDocument/2006/relationships/image" Target="../media/image58.jpeg"/><Relationship Id="rId7" Type="http://schemas.openxmlformats.org/officeDocument/2006/relationships/image" Target="../media/image62.jpeg"/><Relationship Id="rId12" Type="http://schemas.openxmlformats.org/officeDocument/2006/relationships/image" Target="../media/image67.jpg"/><Relationship Id="rId17" Type="http://schemas.openxmlformats.org/officeDocument/2006/relationships/image" Target="../media/image72.jpg"/><Relationship Id="rId2" Type="http://schemas.openxmlformats.org/officeDocument/2006/relationships/image" Target="../media/image57.jpeg"/><Relationship Id="rId16" Type="http://schemas.openxmlformats.org/officeDocument/2006/relationships/image" Target="../media/image71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1.jpeg"/><Relationship Id="rId11" Type="http://schemas.openxmlformats.org/officeDocument/2006/relationships/image" Target="../media/image66.jpg"/><Relationship Id="rId5" Type="http://schemas.openxmlformats.org/officeDocument/2006/relationships/image" Target="../media/image60.jpeg"/><Relationship Id="rId15" Type="http://schemas.openxmlformats.org/officeDocument/2006/relationships/image" Target="../media/image70.jpg"/><Relationship Id="rId10" Type="http://schemas.openxmlformats.org/officeDocument/2006/relationships/image" Target="../media/image65.jpg"/><Relationship Id="rId4" Type="http://schemas.openxmlformats.org/officeDocument/2006/relationships/image" Target="../media/image59.jpeg"/><Relationship Id="rId9" Type="http://schemas.openxmlformats.org/officeDocument/2006/relationships/image" Target="../media/image64.jpeg"/><Relationship Id="rId14" Type="http://schemas.openxmlformats.org/officeDocument/2006/relationships/image" Target="../media/image69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3" Type="http://schemas.openxmlformats.org/officeDocument/2006/relationships/image" Target="../media/image50.jpeg"/><Relationship Id="rId7" Type="http://schemas.openxmlformats.org/officeDocument/2006/relationships/image" Target="../media/image54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jpg"/><Relationship Id="rId5" Type="http://schemas.openxmlformats.org/officeDocument/2006/relationships/image" Target="../media/image52.jpeg"/><Relationship Id="rId4" Type="http://schemas.openxmlformats.org/officeDocument/2006/relationships/image" Target="../media/image51.jpeg"/><Relationship Id="rId9" Type="http://schemas.openxmlformats.org/officeDocument/2006/relationships/image" Target="../media/image5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28762-BFD9-B53C-F438-D440DBFDD2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Shopping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7451B7-2A25-8813-BC77-07DE3529FC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4912" y="3300984"/>
            <a:ext cx="5943600" cy="41148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java console application</a:t>
            </a:r>
          </a:p>
        </p:txBody>
      </p:sp>
    </p:spTree>
    <p:extLst>
      <p:ext uri="{BB962C8B-B14F-4D97-AF65-F5344CB8AC3E}">
        <p14:creationId xmlns:p14="http://schemas.microsoft.com/office/powerpoint/2010/main" val="2827593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B88C3-22C9-7AFF-33C5-C94BB8BA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Team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6149DA07-DE5C-2490-98E0-91528926C1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EB8D6D4-573D-93DF-A54F-7C984CEF3575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1" name="Picture Placeholder 30" descr="Team member head shot">
            <a:extLst>
              <a:ext uri="{FF2B5EF4-FFF2-40B4-BE49-F238E27FC236}">
                <a16:creationId xmlns:a16="http://schemas.microsoft.com/office/drawing/2014/main" id="{6C412FDB-E114-33E4-868E-31DA7C6FFE1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33" name="Picture Placeholder 32" descr="Team member head shot">
            <a:extLst>
              <a:ext uri="{FF2B5EF4-FFF2-40B4-BE49-F238E27FC236}">
                <a16:creationId xmlns:a16="http://schemas.microsoft.com/office/drawing/2014/main" id="{3D8F5E18-349E-B6F3-AC34-0E030C00C1B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37" name="Picture Placeholder 36" descr="Team member head shot">
            <a:extLst>
              <a:ext uri="{FF2B5EF4-FFF2-40B4-BE49-F238E27FC236}">
                <a16:creationId xmlns:a16="http://schemas.microsoft.com/office/drawing/2014/main" id="{ABC65584-2B89-8630-C95E-A8C59FD602FC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35" name="Picture Placeholder 34" descr="Team member head shot">
            <a:extLst>
              <a:ext uri="{FF2B5EF4-FFF2-40B4-BE49-F238E27FC236}">
                <a16:creationId xmlns:a16="http://schemas.microsoft.com/office/drawing/2014/main" id="{08BB100B-89B1-F85D-8A97-E1120F0CC947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E7DB7CA-F98F-DA72-5034-4333A03BD1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Priyanka More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5CF8C408-02FC-4132-F304-040A31BEB4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err="1"/>
              <a:t>Trapti</a:t>
            </a:r>
            <a:r>
              <a:rPr lang="en-US" dirty="0"/>
              <a:t> Gupta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71F316B-7439-A04C-9934-FDC516BE79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/>
              <a:t>Shivam</a:t>
            </a:r>
            <a:r>
              <a:rPr lang="en-US" dirty="0"/>
              <a:t> Kumar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DCAAB9F-9796-6688-532A-91A4A1E4BFF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/>
              <a:t>Nemani</a:t>
            </a:r>
            <a:r>
              <a:rPr lang="en-US" dirty="0"/>
              <a:t> Anil</a:t>
            </a:r>
          </a:p>
        </p:txBody>
      </p:sp>
      <p:pic>
        <p:nvPicPr>
          <p:cNvPr id="17" name="Picture Placeholder 16" descr="Team member head shot">
            <a:extLst>
              <a:ext uri="{FF2B5EF4-FFF2-40B4-BE49-F238E27FC236}">
                <a16:creationId xmlns:a16="http://schemas.microsoft.com/office/drawing/2014/main" id="{24DC30E1-CADB-84DB-DB8B-F9617674C187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19" name="Picture Placeholder 18" descr="Team member head shot">
            <a:extLst>
              <a:ext uri="{FF2B5EF4-FFF2-40B4-BE49-F238E27FC236}">
                <a16:creationId xmlns:a16="http://schemas.microsoft.com/office/drawing/2014/main" id="{1B078F29-E69F-173F-24DC-9ADE4F107206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29" name="Picture Placeholder 28" descr="Team member head shot">
            <a:extLst>
              <a:ext uri="{FF2B5EF4-FFF2-40B4-BE49-F238E27FC236}">
                <a16:creationId xmlns:a16="http://schemas.microsoft.com/office/drawing/2014/main" id="{039C289C-8715-1B0F-DB41-23EE81B14E95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32" name="Picture Placeholder 31" descr="Team member head shot">
            <a:extLst>
              <a:ext uri="{FF2B5EF4-FFF2-40B4-BE49-F238E27FC236}">
                <a16:creationId xmlns:a16="http://schemas.microsoft.com/office/drawing/2014/main" id="{2F4F496E-385D-6E5A-31C9-8C919AC3D66B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591E9D-E86D-5811-6D20-A80CC930272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/>
              <a:t>Nandani</a:t>
            </a:r>
            <a:r>
              <a:rPr lang="en-US" dirty="0"/>
              <a:t> Malviya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45C146E-A736-B1B0-F667-47A8819056B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Shirley Eunice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B4D75FF-CD78-5E99-188C-7891765A86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Riti Rathore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B4206F-8BCA-22F0-43A7-0BF8B49994B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Anjali Kumari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FA46C8-E329-9E63-25BC-AD9092440D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6825" y="1888714"/>
            <a:ext cx="1638300" cy="16088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01B667-4185-0592-13CF-7783242F69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66257" y="1888713"/>
            <a:ext cx="1638301" cy="160886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C66E911-81AD-17B5-FD61-FCACF4347C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28806" y="1912433"/>
            <a:ext cx="1638301" cy="160886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6646D01-B931-F904-DBB9-CD07ADDCF8C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59485" y="4339544"/>
            <a:ext cx="1626348" cy="160886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A9C959F-9D54-3A26-B6F4-5A05BBE85E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66256" y="4339544"/>
            <a:ext cx="1638302" cy="160886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51B4A09-21EA-671E-9440-C3B79639031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66824" y="4341449"/>
            <a:ext cx="1638301" cy="161728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CE8F904-EA3E-2840-B83E-E0387FC9038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29373" y="1907272"/>
            <a:ext cx="1644507" cy="161918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8061546-1D85-518C-3F84-A08CBA113FE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28806" y="4339544"/>
            <a:ext cx="1626348" cy="161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309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45C2F8-2E24-F46B-AC7B-3070B3814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6981" y="1981200"/>
            <a:ext cx="5482517" cy="1975104"/>
          </a:xfrm>
        </p:spPr>
        <p:txBody>
          <a:bodyPr/>
          <a:lstStyle/>
          <a:p>
            <a:r>
              <a:rPr lang="en-US" sz="3600" dirty="0">
                <a:solidFill>
                  <a:schemeClr val="accent3"/>
                </a:solidFill>
              </a:rPr>
              <a:t>Venkata Subbarao </a:t>
            </a:r>
            <a:r>
              <a:rPr lang="en-US" sz="3600" dirty="0" err="1">
                <a:solidFill>
                  <a:schemeClr val="accent3"/>
                </a:solidFill>
              </a:rPr>
              <a:t>Boggarapu</a:t>
            </a:r>
            <a:endParaRPr lang="en-US" sz="3600" dirty="0">
              <a:solidFill>
                <a:schemeClr val="accent3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A212DC-D3DD-DD6B-D644-0F7B9BA98E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76981" y="2495550"/>
            <a:ext cx="5862394" cy="1170432"/>
          </a:xfrm>
        </p:spPr>
        <p:txBody>
          <a:bodyPr>
            <a:normAutofit/>
          </a:bodyPr>
          <a:lstStyle/>
          <a:p>
            <a:r>
              <a:rPr lang="en-US" sz="1900" dirty="0"/>
              <a:t>Special thanks to : </a:t>
            </a:r>
          </a:p>
        </p:txBody>
      </p:sp>
    </p:spTree>
    <p:extLst>
      <p:ext uri="{BB962C8B-B14F-4D97-AF65-F5344CB8AC3E}">
        <p14:creationId xmlns:p14="http://schemas.microsoft.com/office/powerpoint/2010/main" val="3161219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BA60034-9E02-4BFF-D46B-98C157D63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A91497-60EB-6CC6-BE1A-11323E8A9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8725" y="1768983"/>
            <a:ext cx="7896225" cy="3578352"/>
          </a:xfrm>
        </p:spPr>
        <p:txBody>
          <a:bodyPr/>
          <a:lstStyle/>
          <a:p>
            <a:r>
              <a:rPr lang="en-US" dirty="0"/>
              <a:t>This Project simulates the working of an shopping app where customers can buy products. Our Shopping App is purely console – based application and is implemented using the programming language JAVA.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PANELS :</a:t>
            </a:r>
            <a:r>
              <a:rPr lang="en-US" dirty="0"/>
              <a:t>  </a:t>
            </a:r>
          </a:p>
          <a:p>
            <a:r>
              <a:rPr lang="en-US" dirty="0"/>
              <a:t>This Java Console Application contains mainly two panels :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1"/>
                </a:solidFill>
              </a:rPr>
              <a:t>ADMIN PANEL :</a:t>
            </a:r>
            <a:r>
              <a:rPr lang="en-US" dirty="0"/>
              <a:t>  functions providing like add product, delete product, delete product, search product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1"/>
                </a:solidFill>
              </a:rPr>
              <a:t>CUSTOMER PANEL : </a:t>
            </a:r>
            <a:r>
              <a:rPr lang="en-US" dirty="0"/>
              <a:t>functions provided like buying products and making payments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09EE273-65DC-EBC2-149C-7BB5726CEB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00E35B6-58C6-ABFD-1333-AA1B7702D18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223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D6DF6-5B25-79AF-09F2-0008B7DD2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20" y="409194"/>
            <a:ext cx="8762246" cy="1325880"/>
          </a:xfrm>
        </p:spPr>
        <p:txBody>
          <a:bodyPr/>
          <a:lstStyle/>
          <a:p>
            <a:r>
              <a:rPr lang="en-US" sz="4800" dirty="0"/>
              <a:t>Concepts brought to life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C728AC1-2373-5AD2-AA77-3EED607016B7}"/>
              </a:ext>
            </a:extLst>
          </p:cNvPr>
          <p:cNvSpPr txBox="1">
            <a:spLocks noChangeAspect="1"/>
          </p:cNvSpPr>
          <p:nvPr/>
        </p:nvSpPr>
        <p:spPr>
          <a:xfrm>
            <a:off x="0" y="2239084"/>
            <a:ext cx="6027938" cy="535137"/>
          </a:xfrm>
          <a:prstGeom prst="rect">
            <a:avLst/>
          </a:prstGeom>
          <a:solidFill>
            <a:schemeClr val="accent2"/>
          </a:solidFill>
        </p:spPr>
        <p:txBody>
          <a:bodyPr vert="horz" lIns="713232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Collection Framework</a:t>
            </a:r>
            <a:r>
              <a:rPr lang="en-US" sz="3200" dirty="0"/>
              <a:t> </a:t>
            </a:r>
          </a:p>
        </p:txBody>
      </p:sp>
      <p:sp>
        <p:nvSpPr>
          <p:cNvPr id="14" name="Text Placeholder 47">
            <a:extLst>
              <a:ext uri="{FF2B5EF4-FFF2-40B4-BE49-F238E27FC236}">
                <a16:creationId xmlns:a16="http://schemas.microsoft.com/office/drawing/2014/main" id="{2F4C85DC-0041-B010-E90C-856F0D676FA9}"/>
              </a:ext>
            </a:extLst>
          </p:cNvPr>
          <p:cNvSpPr txBox="1">
            <a:spLocks noChangeAspect="1"/>
          </p:cNvSpPr>
          <p:nvPr/>
        </p:nvSpPr>
        <p:spPr>
          <a:xfrm>
            <a:off x="5935991" y="2164033"/>
            <a:ext cx="685237" cy="685237"/>
          </a:xfrm>
          <a:prstGeom prst="ellipse">
            <a:avLst/>
          </a:prstGeom>
          <a:solidFill>
            <a:schemeClr val="accent2"/>
          </a:solidFill>
          <a:ln w="63500">
            <a:solidFill>
              <a:schemeClr val="bg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AC84032E-A311-A55A-DFE1-573165743B5D}"/>
              </a:ext>
            </a:extLst>
          </p:cNvPr>
          <p:cNvSpPr txBox="1">
            <a:spLocks noChangeAspect="1"/>
          </p:cNvSpPr>
          <p:nvPr/>
        </p:nvSpPr>
        <p:spPr>
          <a:xfrm>
            <a:off x="0" y="1542555"/>
            <a:ext cx="6180155" cy="53513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713232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String Manipulation</a:t>
            </a:r>
          </a:p>
        </p:txBody>
      </p:sp>
      <p:sp>
        <p:nvSpPr>
          <p:cNvPr id="22" name="Text Placeholder 47">
            <a:extLst>
              <a:ext uri="{FF2B5EF4-FFF2-40B4-BE49-F238E27FC236}">
                <a16:creationId xmlns:a16="http://schemas.microsoft.com/office/drawing/2014/main" id="{8FBB6FE3-AE29-8CB1-C4B3-449C5BAED6AE}"/>
              </a:ext>
            </a:extLst>
          </p:cNvPr>
          <p:cNvSpPr txBox="1">
            <a:spLocks noChangeAspect="1"/>
          </p:cNvSpPr>
          <p:nvPr/>
        </p:nvSpPr>
        <p:spPr>
          <a:xfrm>
            <a:off x="5935993" y="1468877"/>
            <a:ext cx="685237" cy="68523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63500">
            <a:solidFill>
              <a:schemeClr val="bg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48AB9-19C6-D7CD-C74E-AD1226C63E21}"/>
              </a:ext>
            </a:extLst>
          </p:cNvPr>
          <p:cNvSpPr txBox="1">
            <a:spLocks noChangeAspect="1"/>
          </p:cNvSpPr>
          <p:nvPr/>
        </p:nvSpPr>
        <p:spPr>
          <a:xfrm>
            <a:off x="0" y="2934618"/>
            <a:ext cx="6027938" cy="535137"/>
          </a:xfrm>
          <a:prstGeom prst="rect">
            <a:avLst/>
          </a:prstGeom>
          <a:solidFill>
            <a:schemeClr val="accent3"/>
          </a:solidFill>
        </p:spPr>
        <p:txBody>
          <a:bodyPr vert="horz" lIns="713232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BufferedReader</a:t>
            </a:r>
            <a:endParaRPr lang="en-US" sz="2800" dirty="0"/>
          </a:p>
        </p:txBody>
      </p:sp>
      <p:sp>
        <p:nvSpPr>
          <p:cNvPr id="4" name="Text Placeholder 47">
            <a:extLst>
              <a:ext uri="{FF2B5EF4-FFF2-40B4-BE49-F238E27FC236}">
                <a16:creationId xmlns:a16="http://schemas.microsoft.com/office/drawing/2014/main" id="{3FFCFC79-14E1-444D-FA77-CE4E003C9431}"/>
              </a:ext>
            </a:extLst>
          </p:cNvPr>
          <p:cNvSpPr txBox="1">
            <a:spLocks noChangeAspect="1"/>
          </p:cNvSpPr>
          <p:nvPr/>
        </p:nvSpPr>
        <p:spPr>
          <a:xfrm>
            <a:off x="5935991" y="2843023"/>
            <a:ext cx="685237" cy="685237"/>
          </a:xfrm>
          <a:prstGeom prst="ellipse">
            <a:avLst/>
          </a:prstGeom>
          <a:solidFill>
            <a:schemeClr val="accent3"/>
          </a:solidFill>
          <a:ln w="63500">
            <a:solidFill>
              <a:schemeClr val="bg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58F843E7-62A0-314B-D4B2-70DAFD66E744}"/>
              </a:ext>
            </a:extLst>
          </p:cNvPr>
          <p:cNvSpPr txBox="1">
            <a:spLocks noChangeAspect="1"/>
          </p:cNvSpPr>
          <p:nvPr/>
        </p:nvSpPr>
        <p:spPr>
          <a:xfrm>
            <a:off x="0" y="3629774"/>
            <a:ext cx="6027938" cy="535137"/>
          </a:xfrm>
          <a:prstGeom prst="rect">
            <a:avLst/>
          </a:prstGeom>
          <a:solidFill>
            <a:schemeClr val="accent4"/>
          </a:solidFill>
        </p:spPr>
        <p:txBody>
          <a:bodyPr vert="horz" lIns="713232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String Tokenizer</a:t>
            </a:r>
          </a:p>
        </p:txBody>
      </p:sp>
      <p:sp>
        <p:nvSpPr>
          <p:cNvPr id="25" name="Text Placeholder 47">
            <a:extLst>
              <a:ext uri="{FF2B5EF4-FFF2-40B4-BE49-F238E27FC236}">
                <a16:creationId xmlns:a16="http://schemas.microsoft.com/office/drawing/2014/main" id="{FEB5EB1C-95D3-BA9D-DD14-30924DA259B6}"/>
              </a:ext>
            </a:extLst>
          </p:cNvPr>
          <p:cNvSpPr txBox="1">
            <a:spLocks noChangeAspect="1"/>
          </p:cNvSpPr>
          <p:nvPr/>
        </p:nvSpPr>
        <p:spPr>
          <a:xfrm>
            <a:off x="5935991" y="3544805"/>
            <a:ext cx="685237" cy="685237"/>
          </a:xfrm>
          <a:prstGeom prst="ellipse">
            <a:avLst/>
          </a:prstGeom>
          <a:solidFill>
            <a:schemeClr val="accent4"/>
          </a:solidFill>
          <a:ln w="63500">
            <a:solidFill>
              <a:schemeClr val="bg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2F9D5FF5-45B3-F2CE-1399-32D22E9064F2}"/>
              </a:ext>
            </a:extLst>
          </p:cNvPr>
          <p:cNvSpPr txBox="1">
            <a:spLocks noChangeAspect="1"/>
          </p:cNvSpPr>
          <p:nvPr/>
        </p:nvSpPr>
        <p:spPr>
          <a:xfrm>
            <a:off x="0" y="4295173"/>
            <a:ext cx="6027938" cy="535137"/>
          </a:xfrm>
          <a:prstGeom prst="rect">
            <a:avLst/>
          </a:prstGeom>
          <a:solidFill>
            <a:schemeClr val="accent6"/>
          </a:solidFill>
        </p:spPr>
        <p:txBody>
          <a:bodyPr vert="horz" lIns="713232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Regular Expression</a:t>
            </a:r>
          </a:p>
        </p:txBody>
      </p:sp>
      <p:sp>
        <p:nvSpPr>
          <p:cNvPr id="27" name="Text Placeholder 47">
            <a:extLst>
              <a:ext uri="{FF2B5EF4-FFF2-40B4-BE49-F238E27FC236}">
                <a16:creationId xmlns:a16="http://schemas.microsoft.com/office/drawing/2014/main" id="{6D6E5F62-B589-E326-D03C-7315E9CEBEA4}"/>
              </a:ext>
            </a:extLst>
          </p:cNvPr>
          <p:cNvSpPr txBox="1">
            <a:spLocks noChangeAspect="1"/>
          </p:cNvSpPr>
          <p:nvPr/>
        </p:nvSpPr>
        <p:spPr>
          <a:xfrm>
            <a:off x="5935991" y="4214176"/>
            <a:ext cx="685237" cy="685237"/>
          </a:xfrm>
          <a:prstGeom prst="ellipse">
            <a:avLst/>
          </a:prstGeom>
          <a:solidFill>
            <a:schemeClr val="accent6"/>
          </a:solidFill>
          <a:ln w="63500">
            <a:solidFill>
              <a:schemeClr val="bg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5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D90090A5-AFA9-3106-AD99-D660E38840BE}"/>
              </a:ext>
            </a:extLst>
          </p:cNvPr>
          <p:cNvSpPr txBox="1">
            <a:spLocks noChangeAspect="1"/>
          </p:cNvSpPr>
          <p:nvPr/>
        </p:nvSpPr>
        <p:spPr>
          <a:xfrm>
            <a:off x="0" y="4967161"/>
            <a:ext cx="6027938" cy="535137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 vert="horz" lIns="713232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Classess</a:t>
            </a:r>
            <a:r>
              <a:rPr lang="en-US" sz="2800" dirty="0"/>
              <a:t> and Objects</a:t>
            </a:r>
          </a:p>
        </p:txBody>
      </p:sp>
      <p:sp>
        <p:nvSpPr>
          <p:cNvPr id="29" name="Text Placeholder 47">
            <a:extLst>
              <a:ext uri="{FF2B5EF4-FFF2-40B4-BE49-F238E27FC236}">
                <a16:creationId xmlns:a16="http://schemas.microsoft.com/office/drawing/2014/main" id="{3A602BB8-AB4E-B783-BA1E-93D754B0BA60}"/>
              </a:ext>
            </a:extLst>
          </p:cNvPr>
          <p:cNvSpPr txBox="1">
            <a:spLocks noChangeAspect="1"/>
          </p:cNvSpPr>
          <p:nvPr/>
        </p:nvSpPr>
        <p:spPr>
          <a:xfrm>
            <a:off x="5935991" y="4883761"/>
            <a:ext cx="685237" cy="685237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63500">
            <a:solidFill>
              <a:schemeClr val="bg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6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1616C302-577B-0D3B-7A7B-030069871405}"/>
              </a:ext>
            </a:extLst>
          </p:cNvPr>
          <p:cNvSpPr txBox="1">
            <a:spLocks noChangeAspect="1"/>
          </p:cNvSpPr>
          <p:nvPr/>
        </p:nvSpPr>
        <p:spPr>
          <a:xfrm>
            <a:off x="0" y="5619310"/>
            <a:ext cx="6027938" cy="535137"/>
          </a:xfrm>
          <a:prstGeom prst="rect">
            <a:avLst/>
          </a:prstGeom>
          <a:solidFill>
            <a:schemeClr val="tx1"/>
          </a:solidFill>
        </p:spPr>
        <p:txBody>
          <a:bodyPr vert="horz" lIns="713232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Exception Handling</a:t>
            </a:r>
          </a:p>
        </p:txBody>
      </p:sp>
      <p:sp>
        <p:nvSpPr>
          <p:cNvPr id="31" name="Text Placeholder 47">
            <a:extLst>
              <a:ext uri="{FF2B5EF4-FFF2-40B4-BE49-F238E27FC236}">
                <a16:creationId xmlns:a16="http://schemas.microsoft.com/office/drawing/2014/main" id="{D34F0337-6717-4EF7-4C99-7B34B2143E25}"/>
              </a:ext>
            </a:extLst>
          </p:cNvPr>
          <p:cNvSpPr txBox="1">
            <a:spLocks noChangeAspect="1"/>
          </p:cNvSpPr>
          <p:nvPr/>
        </p:nvSpPr>
        <p:spPr>
          <a:xfrm>
            <a:off x="5935991" y="5535387"/>
            <a:ext cx="685237" cy="685237"/>
          </a:xfrm>
          <a:prstGeom prst="ellipse">
            <a:avLst/>
          </a:prstGeom>
          <a:solidFill>
            <a:schemeClr val="tx1"/>
          </a:solidFill>
          <a:ln w="63500">
            <a:solidFill>
              <a:schemeClr val="bg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7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5F6C106C-C251-A5F5-9DD0-D067D85461EB}"/>
              </a:ext>
            </a:extLst>
          </p:cNvPr>
          <p:cNvSpPr txBox="1">
            <a:spLocks noChangeAspect="1"/>
          </p:cNvSpPr>
          <p:nvPr/>
        </p:nvSpPr>
        <p:spPr>
          <a:xfrm>
            <a:off x="0" y="6305458"/>
            <a:ext cx="6027938" cy="53513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vert="horz" lIns="713232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File I/O</a:t>
            </a:r>
          </a:p>
        </p:txBody>
      </p:sp>
      <p:sp>
        <p:nvSpPr>
          <p:cNvPr id="33" name="Text Placeholder 47">
            <a:extLst>
              <a:ext uri="{FF2B5EF4-FFF2-40B4-BE49-F238E27FC236}">
                <a16:creationId xmlns:a16="http://schemas.microsoft.com/office/drawing/2014/main" id="{8492C37E-E89B-F138-2F36-96EEC77773E2}"/>
              </a:ext>
            </a:extLst>
          </p:cNvPr>
          <p:cNvSpPr txBox="1">
            <a:spLocks noChangeAspect="1"/>
          </p:cNvSpPr>
          <p:nvPr/>
        </p:nvSpPr>
        <p:spPr>
          <a:xfrm>
            <a:off x="5935991" y="6220624"/>
            <a:ext cx="685237" cy="685237"/>
          </a:xfrm>
          <a:prstGeom prst="ellipse">
            <a:avLst/>
          </a:prstGeom>
          <a:solidFill>
            <a:schemeClr val="bg2">
              <a:lumMod val="50000"/>
            </a:schemeClr>
          </a:solidFill>
          <a:ln w="63500">
            <a:solidFill>
              <a:schemeClr val="bg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52850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B8D1C32-CEDB-F6E2-A01E-72AE1A1D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Architecture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D61BAD3-11BF-AA74-F4B3-2ABC020772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17F181E-B3F5-EEEB-086C-37ADB36790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9E3B76-8ECB-55B1-220A-C239EEC5A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B2B market </a:t>
            </a:r>
            <a:br>
              <a:rPr lang="en-US" dirty="0"/>
            </a:br>
            <a:r>
              <a:rPr lang="en-US" dirty="0"/>
              <a:t>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48B9B-6F61-26FD-880B-5CFAA0499A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Develop winning strategies to keep ahead of the competition​</a:t>
            </a:r>
          </a:p>
          <a:p>
            <a:r>
              <a:rPr lang="en-US" dirty="0"/>
              <a:t>Capitalize on low-hanging fruit to identify a ballpark value​</a:t>
            </a:r>
          </a:p>
          <a:p>
            <a:r>
              <a:rPr lang="en-US" dirty="0"/>
              <a:t>Visualize customer directed convergence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05B717-5038-0070-60FC-634FA9998F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Cloud-based </a:t>
            </a:r>
          </a:p>
          <a:p>
            <a:r>
              <a:rPr lang="en-US" dirty="0"/>
              <a:t>opportunities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9DD5B6E-5EB4-E24C-F029-D11B31418E4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Iterative approaches to corporate strategy </a:t>
            </a:r>
          </a:p>
          <a:p>
            <a:r>
              <a:rPr lang="en-US" dirty="0"/>
              <a:t>Establish a management framework from the inside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EF97D5-5DFF-BC3A-3653-334D9548F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282" y="1666909"/>
            <a:ext cx="9515475" cy="416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09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B8D1C32-CEDB-F6E2-A01E-72AE1A1D0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7638" y="731520"/>
            <a:ext cx="8762246" cy="7772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File Structure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4A42FB-888D-4842-C0C0-A6E92ABE14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17F181E-B3F5-EEEB-086C-37ADB36790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9E3B76-8ECB-55B1-220A-C239EEC5A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dirty="0">
                <a:latin typeface="Arial Black" panose="020B0604020202020204" pitchFamily="34" charset="0"/>
                <a:cs typeface="Arial Black" panose="020B0604020202020204" pitchFamily="34" charset="0"/>
              </a:rPr>
              <a:t>Admin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48B9B-6F61-26FD-880B-5CFAA0499A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Arial Black" panose="020B0604020202020204" pitchFamily="34" charset="0"/>
                <a:cs typeface="Arial Black" panose="020B0604020202020204" pitchFamily="34" charset="0"/>
              </a:rPr>
              <a:t>Admin.java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Arial Black" panose="020B0604020202020204" pitchFamily="34" charset="0"/>
                <a:cs typeface="Arial Black" panose="020B0604020202020204" pitchFamily="34" charset="0"/>
              </a:rPr>
              <a:t>AdminService.java</a:t>
            </a:r>
          </a:p>
          <a:p>
            <a:pPr>
              <a:lnSpc>
                <a:spcPct val="150000"/>
              </a:lnSpc>
            </a:pPr>
            <a:endParaRPr lang="en-US" sz="14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05B717-5038-0070-60FC-634FA9998F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400" b="1" dirty="0">
                <a:latin typeface="Arial Black" panose="020B0604020202020204" pitchFamily="34" charset="0"/>
                <a:cs typeface="Arial Black" panose="020B0604020202020204" pitchFamily="34" charset="0"/>
              </a:rPr>
              <a:t>User Section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9DD5B6E-5EB4-E24C-F029-D11B31418E4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Arial Black" panose="020B0604020202020204" pitchFamily="34" charset="0"/>
                <a:cs typeface="Arial Black" panose="020B0604020202020204" pitchFamily="34" charset="0"/>
              </a:rPr>
              <a:t>Bill.java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Arial Black" panose="020B0604020202020204" pitchFamily="34" charset="0"/>
                <a:cs typeface="Arial Black" panose="020B0604020202020204" pitchFamily="34" charset="0"/>
              </a:rPr>
              <a:t>Payments.java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Arial Black" panose="020B0604020202020204" pitchFamily="34" charset="0"/>
                <a:cs typeface="Arial Black" panose="020B0604020202020204" pitchFamily="34" charset="0"/>
              </a:rPr>
              <a:t>Cart.</a:t>
            </a:r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</a:rPr>
              <a:t>java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Arial Black" panose="020B0604020202020204" pitchFamily="34" charset="0"/>
                <a:cs typeface="Arial Black" panose="020B0604020202020204" pitchFamily="34" charset="0"/>
              </a:rPr>
              <a:t>Customer.java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Arial Black" panose="020B0604020202020204" pitchFamily="34" charset="0"/>
                <a:cs typeface="Arial Black" panose="020B0604020202020204" pitchFamily="34" charset="0"/>
              </a:rPr>
              <a:t>Shop.java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Arial Black" panose="020B0604020202020204" pitchFamily="34" charset="0"/>
                <a:cs typeface="Arial Black" panose="020B0604020202020204" pitchFamily="34" charset="0"/>
              </a:rPr>
              <a:t>User.java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Arial Black" panose="020B0604020202020204" pitchFamily="34" charset="0"/>
                <a:cs typeface="Arial Black" panose="020B0604020202020204" pitchFamily="34" charset="0"/>
              </a:rPr>
              <a:t>UserMain.java</a:t>
            </a:r>
          </a:p>
          <a:p>
            <a:pPr>
              <a:lnSpc>
                <a:spcPct val="150000"/>
              </a:lnSpc>
            </a:pPr>
            <a:endParaRPr lang="en-US" sz="18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2FEC7C-83CC-A5F9-029D-D476C55C9C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>
                <a:latin typeface="Arial Black" panose="020B0604020202020204" pitchFamily="34" charset="0"/>
                <a:cs typeface="Arial Black" panose="020B0604020202020204" pitchFamily="34" charset="0"/>
              </a:rPr>
              <a:t>Common Section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9E987DA-B378-65C6-474E-1146A0C2F361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Arial Black" panose="020B0604020202020204" pitchFamily="34" charset="0"/>
                <a:cs typeface="Arial Black" panose="020B0604020202020204" pitchFamily="34" charset="0"/>
              </a:rPr>
              <a:t>Main.java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Arial Black" panose="020B0604020202020204" pitchFamily="34" charset="0"/>
                <a:cs typeface="Arial Black" panose="020B0604020202020204" pitchFamily="34" charset="0"/>
              </a:rPr>
              <a:t>Product.java</a:t>
            </a:r>
          </a:p>
          <a:p>
            <a:pPr>
              <a:lnSpc>
                <a:spcPct val="150000"/>
              </a:lnSpc>
            </a:pPr>
            <a:endParaRPr lang="en-US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031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729A509-992F-8C10-902D-182448B5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Description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4FA0F1E-A920-0194-981E-4B573643B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876425"/>
            <a:ext cx="7467600" cy="4676775"/>
          </a:xfrm>
        </p:spPr>
        <p:txBody>
          <a:bodyPr>
            <a:normAutofit fontScale="85000" lnSpcReduction="10000"/>
          </a:bodyPr>
          <a:lstStyle/>
          <a:p>
            <a:pPr fontAlgn="base"/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</a:rPr>
              <a:t>Admin.java :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 this section we are providing functions like add, delete, view and search for managing products.</a:t>
            </a:r>
          </a:p>
          <a:p>
            <a:pPr fontAlgn="base"/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b="1" dirty="0">
                <a:latin typeface="+mj-lt"/>
                <a:cs typeface="Arial" panose="020B0604020202020204" pitchFamily="34" charset="0"/>
              </a:rPr>
              <a:t>AdminService.java :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We are registering customer through it, using subclasses of Admin.java</a:t>
            </a:r>
          </a:p>
          <a:p>
            <a:pPr fontAlgn="base"/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b="1" dirty="0">
                <a:latin typeface="+mj-lt"/>
                <a:cs typeface="Arial" panose="020B0604020202020204" pitchFamily="34" charset="0"/>
              </a:rPr>
              <a:t>Cart.java :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This is providing add to cart, view cart,  remove product from cart.</a:t>
            </a:r>
          </a:p>
          <a:p>
            <a:pPr fontAlgn="base"/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b="1" dirty="0">
                <a:latin typeface="+mj-lt"/>
                <a:cs typeface="Arial" panose="020B0604020202020204" pitchFamily="34" charset="0"/>
              </a:rPr>
              <a:t>Payment.java :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main function of payment class is to display bills and pay bills by calling Bills.java.</a:t>
            </a:r>
          </a:p>
          <a:p>
            <a:pPr fontAlgn="base"/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dirty="0">
                <a:latin typeface="+mj-lt"/>
                <a:cs typeface="Arial Black" panose="020B0604020202020204" pitchFamily="34" charset="0"/>
              </a:rPr>
              <a:t>Bill.java :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This class is called from the payment page through an object, this class contains details of a bill like a billing id, products purchased and total amount.</a:t>
            </a:r>
          </a:p>
          <a:p>
            <a:pPr fontAlgn="base"/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b="1" dirty="0">
                <a:latin typeface="+mj-lt"/>
                <a:cs typeface="Arial Black" panose="020B0604020202020204" pitchFamily="34" charset="0"/>
              </a:rPr>
              <a:t>Customer.java :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It is the call method to register customer for the shop</a:t>
            </a:r>
          </a:p>
          <a:p>
            <a:pPr fontAlgn="base"/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b="1" dirty="0">
                <a:latin typeface="+mj-lt"/>
                <a:cs typeface="Arial Black" panose="020B0604020202020204" pitchFamily="34" charset="0"/>
              </a:rPr>
              <a:t>Products.java :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Functions like adding, removing, altering product info, viewing and searching products implemented in this class.</a:t>
            </a:r>
          </a:p>
          <a:p>
            <a:pPr fontAlgn="base"/>
            <a:endParaRPr lang="en-US" b="1" dirty="0">
              <a:latin typeface="+mj-lt"/>
              <a:cs typeface="Arial Black" panose="020B0604020202020204" pitchFamily="34" charset="0"/>
            </a:endParaRPr>
          </a:p>
          <a:p>
            <a:pPr fontAlgn="base"/>
            <a:endParaRPr lang="en-US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 algn="l" rtl="0" fontAlgn="base"/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endParaRPr lang="en-US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A502D19-C614-886C-4945-5880F36E09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46CC291-411B-349C-8657-ED39C084F8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108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8BD3563-74C4-0E4D-FE4C-A2AA33C32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 Highlights Of Our Project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914057-CF12-017E-B2D8-B25B6E3229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tx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2EF1DE-337F-5192-8762-CB5AF95380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2583B0-C5F2-8954-F02E-33F97ABDF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08" y="2003941"/>
            <a:ext cx="5097803" cy="4709673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15D861-DF56-BAD5-630E-118E7C223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50332" y="2003941"/>
            <a:ext cx="5217660" cy="2958583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5A569E-8BDD-63BA-9AAE-5F1AB3529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0332" y="5248275"/>
            <a:ext cx="5001930" cy="130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327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D435E-3A01-70A0-7C7A-04F015B9B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Highlights Of Our Project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C59033-9DA3-858A-38B7-CC708EB76C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BDF0E9-CF5B-BE09-25D1-66124FC4444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48E35A-BD9A-038D-61A3-DA9D2A73B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7" y="1714500"/>
            <a:ext cx="4848225" cy="4991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0348B5-A923-AA3D-0E6C-DD5FDAAEB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117" y="1714500"/>
            <a:ext cx="4924425" cy="2590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946FD8-F407-600A-8BB9-FBDD816C6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640" y="4448175"/>
            <a:ext cx="406717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09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B88C3-22C9-7AFF-33C5-C94BB8BA8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31520"/>
            <a:ext cx="8762246" cy="777240"/>
          </a:xfrm>
        </p:spPr>
        <p:txBody>
          <a:bodyPr/>
          <a:lstStyle/>
          <a:p>
            <a:r>
              <a:rPr lang="en-US" dirty="0"/>
              <a:t>Our Team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C4B4CEE-5DB4-6994-504B-BF87FCC066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595B11-C76E-DD57-C5B1-8658DCE8DA4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E7DB7CA-F98F-DA72-5034-4333A03BD1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1866" y="2902546"/>
            <a:ext cx="2788920" cy="365760"/>
          </a:xfrm>
        </p:spPr>
        <p:txBody>
          <a:bodyPr/>
          <a:lstStyle/>
          <a:p>
            <a:r>
              <a:rPr lang="en-US" dirty="0" err="1"/>
              <a:t>Rishav</a:t>
            </a:r>
            <a:r>
              <a:rPr lang="en-US" dirty="0"/>
              <a:t> Raj</a:t>
            </a:r>
          </a:p>
        </p:txBody>
      </p:sp>
      <p:pic>
        <p:nvPicPr>
          <p:cNvPr id="31" name="Picture Placeholder 30" descr="Team member head shot">
            <a:extLst>
              <a:ext uri="{FF2B5EF4-FFF2-40B4-BE49-F238E27FC236}">
                <a16:creationId xmlns:a16="http://schemas.microsoft.com/office/drawing/2014/main" id="{6C412FDB-E114-33E4-868E-31DA7C6FFE1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33" name="Picture Placeholder 32" descr="Team member head shot">
            <a:extLst>
              <a:ext uri="{FF2B5EF4-FFF2-40B4-BE49-F238E27FC236}">
                <a16:creationId xmlns:a16="http://schemas.microsoft.com/office/drawing/2014/main" id="{3D8F5E18-349E-B6F3-AC34-0E030C00C1B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5CF8C408-02FC-4132-F304-040A31BEB4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49149" y="2921057"/>
            <a:ext cx="3310577" cy="365760"/>
          </a:xfrm>
        </p:spPr>
        <p:txBody>
          <a:bodyPr>
            <a:noAutofit/>
          </a:bodyPr>
          <a:lstStyle/>
          <a:p>
            <a:r>
              <a:rPr lang="en-US" dirty="0"/>
              <a:t>Steve </a:t>
            </a:r>
            <a:r>
              <a:rPr lang="en-US" dirty="0" err="1"/>
              <a:t>Prathik</a:t>
            </a:r>
            <a:r>
              <a:rPr lang="en-US" dirty="0"/>
              <a:t> Fernandes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71F316B-7439-A04C-9934-FDC516BE79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9339" y="5174156"/>
            <a:ext cx="2788920" cy="365760"/>
          </a:xfrm>
        </p:spPr>
        <p:txBody>
          <a:bodyPr/>
          <a:lstStyle/>
          <a:p>
            <a:r>
              <a:rPr lang="en-US" dirty="0" err="1"/>
              <a:t>Janavi</a:t>
            </a:r>
            <a:r>
              <a:rPr lang="en-US" dirty="0"/>
              <a:t> T N J</a:t>
            </a:r>
          </a:p>
        </p:txBody>
      </p:sp>
      <p:pic>
        <p:nvPicPr>
          <p:cNvPr id="37" name="Picture Placeholder 36" descr="Team member head shot">
            <a:extLst>
              <a:ext uri="{FF2B5EF4-FFF2-40B4-BE49-F238E27FC236}">
                <a16:creationId xmlns:a16="http://schemas.microsoft.com/office/drawing/2014/main" id="{ABC65584-2B89-8630-C95E-A8C59FD602FC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0203" y="4662092"/>
            <a:ext cx="1389888" cy="1389888"/>
          </a:xfrm>
        </p:spPr>
      </p:pic>
      <p:pic>
        <p:nvPicPr>
          <p:cNvPr id="35" name="Picture Placeholder 34" descr="Team member head shot">
            <a:extLst>
              <a:ext uri="{FF2B5EF4-FFF2-40B4-BE49-F238E27FC236}">
                <a16:creationId xmlns:a16="http://schemas.microsoft.com/office/drawing/2014/main" id="{08BB100B-89B1-F85D-8A97-E1120F0CC947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DCAAB9F-9796-6688-532A-91A4A1E4BFF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49149" y="5174156"/>
            <a:ext cx="2788920" cy="365760"/>
          </a:xfrm>
        </p:spPr>
        <p:txBody>
          <a:bodyPr/>
          <a:lstStyle/>
          <a:p>
            <a:r>
              <a:rPr lang="en-US" dirty="0"/>
              <a:t>Muskan Jain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7E9C06-F799-9BC9-DB8D-3456D136F1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2260" y="4365319"/>
            <a:ext cx="1914524" cy="1987856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0D2D74-6CA4-BACC-D783-6A4396098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4678" y="2038408"/>
            <a:ext cx="1912997" cy="1987857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EA4715-D0F5-0A65-8DC3-1E42BB1D52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2260" y="2038408"/>
            <a:ext cx="1914523" cy="1987856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F7DA19-B8F0-9FBE-05BF-9BEE7E0BA2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2202" y="4365319"/>
            <a:ext cx="1914523" cy="1987856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828537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9">
      <a:dk1>
        <a:srgbClr val="231F20"/>
      </a:dk1>
      <a:lt1>
        <a:srgbClr val="FFFFFF"/>
      </a:lt1>
      <a:dk2>
        <a:srgbClr val="231F20"/>
      </a:dk2>
      <a:lt2>
        <a:srgbClr val="FDF9E2"/>
      </a:lt2>
      <a:accent1>
        <a:srgbClr val="FC2834"/>
      </a:accent1>
      <a:accent2>
        <a:srgbClr val="43AAC7"/>
      </a:accent2>
      <a:accent3>
        <a:srgbClr val="00AA59"/>
      </a:accent3>
      <a:accent4>
        <a:srgbClr val="FEA000"/>
      </a:accent4>
      <a:accent5>
        <a:srgbClr val="FDEE6B"/>
      </a:accent5>
      <a:accent6>
        <a:srgbClr val="3266A6"/>
      </a:accent6>
      <a:hlink>
        <a:srgbClr val="FC2734"/>
      </a:hlink>
      <a:folHlink>
        <a:srgbClr val="42AAC7"/>
      </a:folHlink>
    </a:clrScheme>
    <a:fontScheme name="Custom 26">
      <a:majorFont>
        <a:latin typeface="Arial Black"/>
        <a:ea typeface=""/>
        <a:cs typeface=""/>
      </a:majorFont>
      <a:minorFont>
        <a:latin typeface="Arial Blac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_Design_Win32_SW_v11" id="{D7435ACC-9DD3-4D5B-A984-7326EB7AF7CB}" vid="{7C01AFE1-C5EE-47B6-A71D-62A9F78E44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3441F37-C10B-49C7-9131-D813AD6E948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065A588-1D2A-427C-AA32-A236D95C8F8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FB0F111-FD6B-4279-A9B8-A9ADF27746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Metropolitan design</Template>
  <TotalTime>224</TotalTime>
  <Words>411</Words>
  <Application>Microsoft Office PowerPoint</Application>
  <PresentationFormat>Widescreen</PresentationFormat>
  <Paragraphs>100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Arial Black</vt:lpstr>
      <vt:lpstr>Calibri</vt:lpstr>
      <vt:lpstr>Segoe UI</vt:lpstr>
      <vt:lpstr>Wingdings</vt:lpstr>
      <vt:lpstr>Office Theme</vt:lpstr>
      <vt:lpstr>Shopping App</vt:lpstr>
      <vt:lpstr>Introduction</vt:lpstr>
      <vt:lpstr>Concepts brought to life</vt:lpstr>
      <vt:lpstr>Architecture</vt:lpstr>
      <vt:lpstr>File Structure</vt:lpstr>
      <vt:lpstr>File Description</vt:lpstr>
      <vt:lpstr> Highlights Of Our Project</vt:lpstr>
      <vt:lpstr>Highlights Of Our Project</vt:lpstr>
      <vt:lpstr>Our Team</vt:lpstr>
      <vt:lpstr>Our Team</vt:lpstr>
      <vt:lpstr>Venkata Subbarao Boggarapu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Shopping App</dc:title>
  <dc:creator>muskan jain</dc:creator>
  <cp:lastModifiedBy>muskan jain</cp:lastModifiedBy>
  <cp:revision>1</cp:revision>
  <dcterms:created xsi:type="dcterms:W3CDTF">2023-05-04T13:40:07Z</dcterms:created>
  <dcterms:modified xsi:type="dcterms:W3CDTF">2023-05-04T18:51:50Z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